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6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7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8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9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2"/>
  </p:notesMasterIdLst>
  <p:handoutMasterIdLst>
    <p:handoutMasterId r:id="rId13"/>
  </p:handoutMasterIdLst>
  <p:sldIdLst>
    <p:sldId id="268" r:id="rId2"/>
    <p:sldId id="266" r:id="rId3"/>
    <p:sldId id="257" r:id="rId4"/>
    <p:sldId id="263" r:id="rId5"/>
    <p:sldId id="259" r:id="rId6"/>
    <p:sldId id="260" r:id="rId7"/>
    <p:sldId id="267" r:id="rId8"/>
    <p:sldId id="264" r:id="rId9"/>
    <p:sldId id="265" r:id="rId10"/>
    <p:sldId id="269" r:id="rId11"/>
  </p:sldIdLst>
  <p:sldSz cx="9144000" cy="6858000" type="screen4x3"/>
  <p:notesSz cx="6742113" cy="98726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g"/><Relationship Id="rId4" Type="http://schemas.openxmlformats.org/officeDocument/2006/relationships/image" Target="../media/image6.jpe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10.jpeg"/><Relationship Id="rId4" Type="http://schemas.openxmlformats.org/officeDocument/2006/relationships/image" Target="../media/image13.jpe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image" Target="../media/image14.jpeg"/><Relationship Id="rId4" Type="http://schemas.openxmlformats.org/officeDocument/2006/relationships/image" Target="../media/image17.jp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image" Target="../media/image18.jpeg"/><Relationship Id="rId4" Type="http://schemas.openxmlformats.org/officeDocument/2006/relationships/image" Target="../media/image21.jpeg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image" Target="../media/image22.jpeg"/></Relationships>
</file>

<file path=ppt/diagrams/_rels/data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image" Target="../media/image25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g"/><Relationship Id="rId4" Type="http://schemas.openxmlformats.org/officeDocument/2006/relationships/image" Target="../media/image6.jpe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10.jpeg"/><Relationship Id="rId4" Type="http://schemas.openxmlformats.org/officeDocument/2006/relationships/image" Target="../media/image13.jpe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image" Target="../media/image14.jpeg"/><Relationship Id="rId4" Type="http://schemas.openxmlformats.org/officeDocument/2006/relationships/image" Target="../media/image17.jp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image" Target="../media/image18.jpeg"/><Relationship Id="rId4" Type="http://schemas.openxmlformats.org/officeDocument/2006/relationships/image" Target="../media/image21.jpeg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image" Target="../media/image22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6C6F6AE-096E-44A6-B236-9B918FEBE846}" type="doc">
      <dgm:prSet loTypeId="urn:microsoft.com/office/officeart/2008/layout/Picture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A7D4D0A-A961-4250-9BD3-45D195BC95FD}">
      <dgm:prSet phldrT="[Текст]" custT="1"/>
      <dgm:spPr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sz="900" b="0" dirty="0" smtClean="0">
              <a:solidFill>
                <a:srgbClr val="002060"/>
              </a:solidFill>
            </a:rPr>
            <a:t>Развитие высоконравственной личности, разделяющей российские традиционные духовные ценности, обладающей актуальными знаниями и умениями, способной реализовать свой потенциал в условиях современного общества, готовой к мирному созиданию и защите Родины и ответственной за себя и свою Родину</a:t>
          </a:r>
          <a:endParaRPr lang="ru-RU" sz="900" b="0" dirty="0">
            <a:solidFill>
              <a:srgbClr val="002060"/>
            </a:solidFill>
          </a:endParaRPr>
        </a:p>
      </dgm:t>
    </dgm:pt>
    <dgm:pt modelId="{B657D92F-CAEB-4984-A64E-160024E21CFB}" type="parTrans" cxnId="{70B08B8C-A14D-4B6A-952C-D1D5F94E4390}">
      <dgm:prSet/>
      <dgm:spPr/>
      <dgm:t>
        <a:bodyPr/>
        <a:lstStyle/>
        <a:p>
          <a:endParaRPr lang="ru-RU"/>
        </a:p>
      </dgm:t>
    </dgm:pt>
    <dgm:pt modelId="{A75AB30B-5AD9-4387-8FDF-89077092AEEC}" type="sibTrans" cxnId="{70B08B8C-A14D-4B6A-952C-D1D5F94E4390}">
      <dgm:prSet/>
      <dgm:spPr/>
      <dgm:t>
        <a:bodyPr/>
        <a:lstStyle/>
        <a:p>
          <a:endParaRPr lang="ru-RU"/>
        </a:p>
      </dgm:t>
    </dgm:pt>
    <dgm:pt modelId="{D7F1EA57-52A7-4298-BFE2-1E1C44D87E3A}">
      <dgm:prSet phldrT="[Текст]"/>
      <dgm:spPr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8100000" scaled="1"/>
          <a:tileRect/>
        </a:gradFill>
      </dgm:spPr>
      <dgm:t>
        <a:bodyPr/>
        <a:lstStyle/>
        <a:p>
          <a:r>
            <a:rPr lang="ru-RU" dirty="0" smtClean="0">
              <a:solidFill>
                <a:srgbClr val="002060"/>
              </a:solidFill>
            </a:rPr>
            <a:t>К 2020 году 95% детей и молодёжи от 14 до 23 лет вовлечены в гражданско-патриотические мероприятия</a:t>
          </a:r>
          <a:endParaRPr lang="ru-RU" dirty="0">
            <a:solidFill>
              <a:srgbClr val="002060"/>
            </a:solidFill>
          </a:endParaRPr>
        </a:p>
      </dgm:t>
    </dgm:pt>
    <dgm:pt modelId="{ED04E430-7D39-421C-A514-40C6FF6D7A95}" type="parTrans" cxnId="{57B34B68-7A5B-42E5-A2EF-7D742CD66004}">
      <dgm:prSet/>
      <dgm:spPr/>
      <dgm:t>
        <a:bodyPr/>
        <a:lstStyle/>
        <a:p>
          <a:endParaRPr lang="ru-RU"/>
        </a:p>
      </dgm:t>
    </dgm:pt>
    <dgm:pt modelId="{906132F6-CD39-48FD-8331-E08E2F1A9255}" type="sibTrans" cxnId="{57B34B68-7A5B-42E5-A2EF-7D742CD66004}">
      <dgm:prSet/>
      <dgm:spPr/>
      <dgm:t>
        <a:bodyPr/>
        <a:lstStyle/>
        <a:p>
          <a:endParaRPr lang="ru-RU"/>
        </a:p>
      </dgm:t>
    </dgm:pt>
    <dgm:pt modelId="{64CB33E8-AE67-4FD9-88AA-E30D5CCD8D2C}">
      <dgm:prSet phldrT="[Текст]" custT="1"/>
      <dgm:spPr>
        <a:noFill/>
      </dgm:spPr>
      <dgm:t>
        <a:bodyPr/>
        <a:lstStyle/>
        <a:p>
          <a:pPr algn="ctr"/>
          <a:r>
            <a:rPr lang="ru-RU" sz="1400" b="1" dirty="0" smtClean="0">
              <a:solidFill>
                <a:srgbClr val="002060"/>
              </a:solidFill>
            </a:rPr>
            <a:t>Ключевые цели</a:t>
          </a:r>
          <a:endParaRPr lang="ru-RU" sz="1400" b="1" dirty="0">
            <a:solidFill>
              <a:srgbClr val="002060"/>
            </a:solidFill>
          </a:endParaRPr>
        </a:p>
      </dgm:t>
    </dgm:pt>
    <dgm:pt modelId="{B5A278FA-B5BB-46DA-9C3D-13521A496E0A}" type="sibTrans" cxnId="{C0498E4F-5F70-46B8-8F28-3D9E06B97508}">
      <dgm:prSet/>
      <dgm:spPr/>
      <dgm:t>
        <a:bodyPr/>
        <a:lstStyle/>
        <a:p>
          <a:endParaRPr lang="ru-RU"/>
        </a:p>
      </dgm:t>
    </dgm:pt>
    <dgm:pt modelId="{B7ACB22C-2FEE-4916-A075-B3CFAC650B90}" type="parTrans" cxnId="{C0498E4F-5F70-46B8-8F28-3D9E06B97508}">
      <dgm:prSet/>
      <dgm:spPr/>
      <dgm:t>
        <a:bodyPr/>
        <a:lstStyle/>
        <a:p>
          <a:endParaRPr lang="ru-RU"/>
        </a:p>
      </dgm:t>
    </dgm:pt>
    <dgm:pt modelId="{9992119D-F77B-4D9A-8568-DFEE29B3650B}">
      <dgm:prSet phldrT="[Текст]"/>
      <dgm:spPr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8100000" scaled="1"/>
          <a:tileRect/>
        </a:gradFill>
      </dgm:spPr>
      <dgm:t>
        <a:bodyPr/>
        <a:lstStyle/>
        <a:p>
          <a:r>
            <a:rPr lang="ru-RU" dirty="0" smtClean="0">
              <a:solidFill>
                <a:srgbClr val="002060"/>
              </a:solidFill>
            </a:rPr>
            <a:t>К 2020 году военно-патриотические клубы в каждом муниципальном образовании региона</a:t>
          </a:r>
          <a:endParaRPr lang="ru-RU" dirty="0">
            <a:solidFill>
              <a:srgbClr val="002060"/>
            </a:solidFill>
          </a:endParaRPr>
        </a:p>
      </dgm:t>
    </dgm:pt>
    <dgm:pt modelId="{1DECF381-0F1F-4D7A-88ED-A61C94D8009B}" type="parTrans" cxnId="{E7AC613D-9B3B-47A2-AACB-9FE146F09BD7}">
      <dgm:prSet/>
      <dgm:spPr/>
      <dgm:t>
        <a:bodyPr/>
        <a:lstStyle/>
        <a:p>
          <a:endParaRPr lang="ru-RU"/>
        </a:p>
      </dgm:t>
    </dgm:pt>
    <dgm:pt modelId="{30371AD8-46A7-4B0B-A7C4-43000FFA1404}" type="sibTrans" cxnId="{E7AC613D-9B3B-47A2-AACB-9FE146F09BD7}">
      <dgm:prSet/>
      <dgm:spPr/>
      <dgm:t>
        <a:bodyPr/>
        <a:lstStyle/>
        <a:p>
          <a:endParaRPr lang="ru-RU"/>
        </a:p>
      </dgm:t>
    </dgm:pt>
    <dgm:pt modelId="{8C61D400-3A14-4F04-AB76-0A8712E11DDC}">
      <dgm:prSet phldrT="[Текст]"/>
      <dgm:spPr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8100000" scaled="1"/>
          <a:tileRect/>
        </a:gradFill>
      </dgm:spPr>
      <dgm:t>
        <a:bodyPr/>
        <a:lstStyle/>
        <a:p>
          <a:r>
            <a:rPr lang="ru-RU" dirty="0" smtClean="0">
              <a:solidFill>
                <a:srgbClr val="002060"/>
              </a:solidFill>
            </a:rPr>
            <a:t>В 2017 году межмуниципальные учебные военные сборы</a:t>
          </a:r>
          <a:endParaRPr lang="ru-RU" dirty="0">
            <a:solidFill>
              <a:srgbClr val="002060"/>
            </a:solidFill>
          </a:endParaRPr>
        </a:p>
      </dgm:t>
    </dgm:pt>
    <dgm:pt modelId="{EAE9DA8C-A85C-48D4-89F9-1BD0F8B03B4F}" type="parTrans" cxnId="{6A46C38B-DA03-49E6-8CA9-1A2090F11A25}">
      <dgm:prSet/>
      <dgm:spPr/>
      <dgm:t>
        <a:bodyPr/>
        <a:lstStyle/>
        <a:p>
          <a:endParaRPr lang="ru-RU"/>
        </a:p>
      </dgm:t>
    </dgm:pt>
    <dgm:pt modelId="{C7AF3C16-F6B5-4F7F-912C-0BB2EC2B2D50}" type="sibTrans" cxnId="{6A46C38B-DA03-49E6-8CA9-1A2090F11A25}">
      <dgm:prSet/>
      <dgm:spPr/>
      <dgm:t>
        <a:bodyPr/>
        <a:lstStyle/>
        <a:p>
          <a:endParaRPr lang="ru-RU"/>
        </a:p>
      </dgm:t>
    </dgm:pt>
    <dgm:pt modelId="{29586F82-3F55-4049-AD49-A251AA664CF1}" type="pres">
      <dgm:prSet presAssocID="{16C6F6AE-096E-44A6-B236-9B918FEBE846}" presName="layout" presStyleCnt="0">
        <dgm:presLayoutVars>
          <dgm:chMax/>
          <dgm:chPref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BD436116-0420-431B-BBD0-147DBF25D411}" type="pres">
      <dgm:prSet presAssocID="{64CB33E8-AE67-4FD9-88AA-E30D5CCD8D2C}" presName="root" presStyleCnt="0">
        <dgm:presLayoutVars>
          <dgm:chMax/>
          <dgm:chPref val="4"/>
        </dgm:presLayoutVars>
      </dgm:prSet>
      <dgm:spPr/>
    </dgm:pt>
    <dgm:pt modelId="{A19DD036-A713-4E3C-B563-6D4CFDE134F1}" type="pres">
      <dgm:prSet presAssocID="{64CB33E8-AE67-4FD9-88AA-E30D5CCD8D2C}" presName="rootComposite" presStyleCnt="0">
        <dgm:presLayoutVars/>
      </dgm:prSet>
      <dgm:spPr/>
    </dgm:pt>
    <dgm:pt modelId="{13A62911-DD58-43E7-95E9-BD32A2FEC087}" type="pres">
      <dgm:prSet presAssocID="{64CB33E8-AE67-4FD9-88AA-E30D5CCD8D2C}" presName="rootText" presStyleLbl="node0" presStyleIdx="0" presStyleCnt="1" custScaleY="46217">
        <dgm:presLayoutVars>
          <dgm:chMax/>
          <dgm:chPref val="4"/>
        </dgm:presLayoutVars>
      </dgm:prSet>
      <dgm:spPr/>
      <dgm:t>
        <a:bodyPr/>
        <a:lstStyle/>
        <a:p>
          <a:endParaRPr lang="ru-RU"/>
        </a:p>
      </dgm:t>
    </dgm:pt>
    <dgm:pt modelId="{7DCB4812-3F10-4FA1-870F-433D48BB3DAA}" type="pres">
      <dgm:prSet presAssocID="{64CB33E8-AE67-4FD9-88AA-E30D5CCD8D2C}" presName="childShape" presStyleCnt="0">
        <dgm:presLayoutVars>
          <dgm:chMax val="0"/>
          <dgm:chPref val="0"/>
        </dgm:presLayoutVars>
      </dgm:prSet>
      <dgm:spPr/>
    </dgm:pt>
    <dgm:pt modelId="{90C49BEB-C6CF-422C-B1D3-58A49639D4E1}" type="pres">
      <dgm:prSet presAssocID="{9A7D4D0A-A961-4250-9BD3-45D195BC95FD}" presName="childComposite" presStyleCnt="0">
        <dgm:presLayoutVars>
          <dgm:chMax val="0"/>
          <dgm:chPref val="0"/>
        </dgm:presLayoutVars>
      </dgm:prSet>
      <dgm:spPr/>
    </dgm:pt>
    <dgm:pt modelId="{DC54C0CA-4254-403F-8E2A-28313585DF26}" type="pres">
      <dgm:prSet presAssocID="{9A7D4D0A-A961-4250-9BD3-45D195BC95FD}" presName="Image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2000" r="-22000"/>
          </a:stretch>
        </a:blipFill>
      </dgm:spPr>
      <dgm:t>
        <a:bodyPr/>
        <a:lstStyle/>
        <a:p>
          <a:endParaRPr lang="ru-RU"/>
        </a:p>
      </dgm:t>
    </dgm:pt>
    <dgm:pt modelId="{E97B8F21-657F-4A09-A582-B098325E34EA}" type="pres">
      <dgm:prSet presAssocID="{9A7D4D0A-A961-4250-9BD3-45D195BC95FD}" presName="childText" presStyleLbl="lnNode1" presStyleIdx="0" presStyleCnt="4" custScaleY="13902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576374-03C4-4ED7-B1D3-5BAAFD4F1B43}" type="pres">
      <dgm:prSet presAssocID="{D7F1EA57-52A7-4298-BFE2-1E1C44D87E3A}" presName="childComposite" presStyleCnt="0">
        <dgm:presLayoutVars>
          <dgm:chMax val="0"/>
          <dgm:chPref val="0"/>
        </dgm:presLayoutVars>
      </dgm:prSet>
      <dgm:spPr/>
    </dgm:pt>
    <dgm:pt modelId="{1420CC83-0EFE-4F29-A67A-EF9000C600CA}" type="pres">
      <dgm:prSet presAssocID="{D7F1EA57-52A7-4298-BFE2-1E1C44D87E3A}" presName="Image" presStyleLbl="node1" presStyleIdx="1" presStyleCnt="4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  <dgm:t>
        <a:bodyPr/>
        <a:lstStyle/>
        <a:p>
          <a:endParaRPr lang="ru-RU"/>
        </a:p>
      </dgm:t>
    </dgm:pt>
    <dgm:pt modelId="{88FCBA51-6874-4689-A13C-3D30ADB15742}" type="pres">
      <dgm:prSet presAssocID="{D7F1EA57-52A7-4298-BFE2-1E1C44D87E3A}" presName="childText" presStyleLbl="lnNode1" presStyleIdx="1" presStyleCnt="4" custLinFactNeighborX="-472" custLinFactNeighborY="-216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96B430-EA50-499D-86BD-546EEB23D2D1}" type="pres">
      <dgm:prSet presAssocID="{9992119D-F77B-4D9A-8568-DFEE29B3650B}" presName="childComposite" presStyleCnt="0">
        <dgm:presLayoutVars>
          <dgm:chMax val="0"/>
          <dgm:chPref val="0"/>
        </dgm:presLayoutVars>
      </dgm:prSet>
      <dgm:spPr/>
    </dgm:pt>
    <dgm:pt modelId="{AA66DC68-5F50-4D40-9ABB-AA0DA3904EE8}" type="pres">
      <dgm:prSet presAssocID="{9992119D-F77B-4D9A-8568-DFEE29B3650B}" presName="Image" presStyleLbl="node1" presStyleIdx="2" presStyleCnt="4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5000" b="-15000"/>
          </a:stretch>
        </a:blipFill>
      </dgm:spPr>
      <dgm:t>
        <a:bodyPr/>
        <a:lstStyle/>
        <a:p>
          <a:endParaRPr lang="ru-RU"/>
        </a:p>
      </dgm:t>
    </dgm:pt>
    <dgm:pt modelId="{C853BAE9-AD92-4300-9B00-D0286FBC9FE0}" type="pres">
      <dgm:prSet presAssocID="{9992119D-F77B-4D9A-8568-DFEE29B3650B}" presName="childText" presStyleLbl="lnNode1" presStyleIdx="2" presStyleCnt="4" custLinFactNeighborX="-472" custLinFactNeighborY="-216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E98CEF-0765-455B-BB9D-31B19DF8A139}" type="pres">
      <dgm:prSet presAssocID="{8C61D400-3A14-4F04-AB76-0A8712E11DDC}" presName="childComposite" presStyleCnt="0">
        <dgm:presLayoutVars>
          <dgm:chMax val="0"/>
          <dgm:chPref val="0"/>
        </dgm:presLayoutVars>
      </dgm:prSet>
      <dgm:spPr/>
    </dgm:pt>
    <dgm:pt modelId="{1E2DC106-052E-47D1-8A65-79F52D56B808}" type="pres">
      <dgm:prSet presAssocID="{8C61D400-3A14-4F04-AB76-0A8712E11DDC}" presName="Image" presStyleLbl="node1" presStyleIdx="3" presStyleCnt="4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5000" b="-15000"/>
          </a:stretch>
        </a:blipFill>
      </dgm:spPr>
      <dgm:t>
        <a:bodyPr/>
        <a:lstStyle/>
        <a:p>
          <a:endParaRPr lang="ru-RU"/>
        </a:p>
      </dgm:t>
    </dgm:pt>
    <dgm:pt modelId="{C1D78192-4811-4DD0-ACE8-C328441E8955}" type="pres">
      <dgm:prSet presAssocID="{8C61D400-3A14-4F04-AB76-0A8712E11DDC}" presName="childText" presStyleLbl="lnNode1" presStyleIdx="3" presStyleCnt="4" custScaleY="104748" custLinFactNeighborX="-472" custLinFactNeighborY="-216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8C7628B-38C6-463F-B991-39FB34E6094A}" type="presOf" srcId="{D7F1EA57-52A7-4298-BFE2-1E1C44D87E3A}" destId="{88FCBA51-6874-4689-A13C-3D30ADB15742}" srcOrd="0" destOrd="0" presId="urn:microsoft.com/office/officeart/2008/layout/PictureAccentList"/>
    <dgm:cxn modelId="{5D921EB6-3E0F-4D76-9180-2675F6615492}" type="presOf" srcId="{16C6F6AE-096E-44A6-B236-9B918FEBE846}" destId="{29586F82-3F55-4049-AD49-A251AA664CF1}" srcOrd="0" destOrd="0" presId="urn:microsoft.com/office/officeart/2008/layout/PictureAccentList"/>
    <dgm:cxn modelId="{56EA1D22-1AD9-4075-9FD8-329638E38156}" type="presOf" srcId="{9A7D4D0A-A961-4250-9BD3-45D195BC95FD}" destId="{E97B8F21-657F-4A09-A582-B098325E34EA}" srcOrd="0" destOrd="0" presId="urn:microsoft.com/office/officeart/2008/layout/PictureAccentList"/>
    <dgm:cxn modelId="{3970F6FC-291F-4076-A201-DCA01923A624}" type="presOf" srcId="{64CB33E8-AE67-4FD9-88AA-E30D5CCD8D2C}" destId="{13A62911-DD58-43E7-95E9-BD32A2FEC087}" srcOrd="0" destOrd="0" presId="urn:microsoft.com/office/officeart/2008/layout/PictureAccentList"/>
    <dgm:cxn modelId="{C0498E4F-5F70-46B8-8F28-3D9E06B97508}" srcId="{16C6F6AE-096E-44A6-B236-9B918FEBE846}" destId="{64CB33E8-AE67-4FD9-88AA-E30D5CCD8D2C}" srcOrd="0" destOrd="0" parTransId="{B7ACB22C-2FEE-4916-A075-B3CFAC650B90}" sibTransId="{B5A278FA-B5BB-46DA-9C3D-13521A496E0A}"/>
    <dgm:cxn modelId="{70B08B8C-A14D-4B6A-952C-D1D5F94E4390}" srcId="{64CB33E8-AE67-4FD9-88AA-E30D5CCD8D2C}" destId="{9A7D4D0A-A961-4250-9BD3-45D195BC95FD}" srcOrd="0" destOrd="0" parTransId="{B657D92F-CAEB-4984-A64E-160024E21CFB}" sibTransId="{A75AB30B-5AD9-4387-8FDF-89077092AEEC}"/>
    <dgm:cxn modelId="{4AFC9AFC-728E-48C6-9EFF-7A725338CDE3}" type="presOf" srcId="{9992119D-F77B-4D9A-8568-DFEE29B3650B}" destId="{C853BAE9-AD92-4300-9B00-D0286FBC9FE0}" srcOrd="0" destOrd="0" presId="urn:microsoft.com/office/officeart/2008/layout/PictureAccentList"/>
    <dgm:cxn modelId="{57B34B68-7A5B-42E5-A2EF-7D742CD66004}" srcId="{64CB33E8-AE67-4FD9-88AA-E30D5CCD8D2C}" destId="{D7F1EA57-52A7-4298-BFE2-1E1C44D87E3A}" srcOrd="1" destOrd="0" parTransId="{ED04E430-7D39-421C-A514-40C6FF6D7A95}" sibTransId="{906132F6-CD39-48FD-8331-E08E2F1A9255}"/>
    <dgm:cxn modelId="{52F9CFE4-2553-453D-9BF3-7D02E7763C3C}" type="presOf" srcId="{8C61D400-3A14-4F04-AB76-0A8712E11DDC}" destId="{C1D78192-4811-4DD0-ACE8-C328441E8955}" srcOrd="0" destOrd="0" presId="urn:microsoft.com/office/officeart/2008/layout/PictureAccentList"/>
    <dgm:cxn modelId="{E7AC613D-9B3B-47A2-AACB-9FE146F09BD7}" srcId="{64CB33E8-AE67-4FD9-88AA-E30D5CCD8D2C}" destId="{9992119D-F77B-4D9A-8568-DFEE29B3650B}" srcOrd="2" destOrd="0" parTransId="{1DECF381-0F1F-4D7A-88ED-A61C94D8009B}" sibTransId="{30371AD8-46A7-4B0B-A7C4-43000FFA1404}"/>
    <dgm:cxn modelId="{6A46C38B-DA03-49E6-8CA9-1A2090F11A25}" srcId="{64CB33E8-AE67-4FD9-88AA-E30D5CCD8D2C}" destId="{8C61D400-3A14-4F04-AB76-0A8712E11DDC}" srcOrd="3" destOrd="0" parTransId="{EAE9DA8C-A85C-48D4-89F9-1BD0F8B03B4F}" sibTransId="{C7AF3C16-F6B5-4F7F-912C-0BB2EC2B2D50}"/>
    <dgm:cxn modelId="{F64B82FD-5575-4B63-A185-3EFE3F0BA983}" type="presParOf" srcId="{29586F82-3F55-4049-AD49-A251AA664CF1}" destId="{BD436116-0420-431B-BBD0-147DBF25D411}" srcOrd="0" destOrd="0" presId="urn:microsoft.com/office/officeart/2008/layout/PictureAccentList"/>
    <dgm:cxn modelId="{ECC33D59-5B59-4D5F-B805-62B0E58B99A3}" type="presParOf" srcId="{BD436116-0420-431B-BBD0-147DBF25D411}" destId="{A19DD036-A713-4E3C-B563-6D4CFDE134F1}" srcOrd="0" destOrd="0" presId="urn:microsoft.com/office/officeart/2008/layout/PictureAccentList"/>
    <dgm:cxn modelId="{BF7E3DE8-D461-464C-A1FD-B50E2A696E7F}" type="presParOf" srcId="{A19DD036-A713-4E3C-B563-6D4CFDE134F1}" destId="{13A62911-DD58-43E7-95E9-BD32A2FEC087}" srcOrd="0" destOrd="0" presId="urn:microsoft.com/office/officeart/2008/layout/PictureAccentList"/>
    <dgm:cxn modelId="{54F142B4-EBDB-4BEF-8994-DF0B4C4B6C07}" type="presParOf" srcId="{BD436116-0420-431B-BBD0-147DBF25D411}" destId="{7DCB4812-3F10-4FA1-870F-433D48BB3DAA}" srcOrd="1" destOrd="0" presId="urn:microsoft.com/office/officeart/2008/layout/PictureAccentList"/>
    <dgm:cxn modelId="{5B680A58-E6B9-4062-AA83-423BBA45E8F9}" type="presParOf" srcId="{7DCB4812-3F10-4FA1-870F-433D48BB3DAA}" destId="{90C49BEB-C6CF-422C-B1D3-58A49639D4E1}" srcOrd="0" destOrd="0" presId="urn:microsoft.com/office/officeart/2008/layout/PictureAccentList"/>
    <dgm:cxn modelId="{5F0843F6-1FCC-4478-910E-9AC392D00EF7}" type="presParOf" srcId="{90C49BEB-C6CF-422C-B1D3-58A49639D4E1}" destId="{DC54C0CA-4254-403F-8E2A-28313585DF26}" srcOrd="0" destOrd="0" presId="urn:microsoft.com/office/officeart/2008/layout/PictureAccentList"/>
    <dgm:cxn modelId="{2BA44C6F-28AC-4EB1-8426-E137CDE4F9D4}" type="presParOf" srcId="{90C49BEB-C6CF-422C-B1D3-58A49639D4E1}" destId="{E97B8F21-657F-4A09-A582-B098325E34EA}" srcOrd="1" destOrd="0" presId="urn:microsoft.com/office/officeart/2008/layout/PictureAccentList"/>
    <dgm:cxn modelId="{423A842F-9611-4D8F-B994-1EDBCD41D8BF}" type="presParOf" srcId="{7DCB4812-3F10-4FA1-870F-433D48BB3DAA}" destId="{FD576374-03C4-4ED7-B1D3-5BAAFD4F1B43}" srcOrd="1" destOrd="0" presId="urn:microsoft.com/office/officeart/2008/layout/PictureAccentList"/>
    <dgm:cxn modelId="{47418305-064F-4FC5-8800-E482E630965B}" type="presParOf" srcId="{FD576374-03C4-4ED7-B1D3-5BAAFD4F1B43}" destId="{1420CC83-0EFE-4F29-A67A-EF9000C600CA}" srcOrd="0" destOrd="0" presId="urn:microsoft.com/office/officeart/2008/layout/PictureAccentList"/>
    <dgm:cxn modelId="{60A41A1B-BE37-4FE1-B1FE-CF579BF83EC4}" type="presParOf" srcId="{FD576374-03C4-4ED7-B1D3-5BAAFD4F1B43}" destId="{88FCBA51-6874-4689-A13C-3D30ADB15742}" srcOrd="1" destOrd="0" presId="urn:microsoft.com/office/officeart/2008/layout/PictureAccentList"/>
    <dgm:cxn modelId="{C736D1A6-6A4B-40E1-8F06-3016E05CF7EA}" type="presParOf" srcId="{7DCB4812-3F10-4FA1-870F-433D48BB3DAA}" destId="{6F96B430-EA50-499D-86BD-546EEB23D2D1}" srcOrd="2" destOrd="0" presId="urn:microsoft.com/office/officeart/2008/layout/PictureAccentList"/>
    <dgm:cxn modelId="{F708E19B-3467-407D-BD72-C222A4500D95}" type="presParOf" srcId="{6F96B430-EA50-499D-86BD-546EEB23D2D1}" destId="{AA66DC68-5F50-4D40-9ABB-AA0DA3904EE8}" srcOrd="0" destOrd="0" presId="urn:microsoft.com/office/officeart/2008/layout/PictureAccentList"/>
    <dgm:cxn modelId="{855C30F6-A6DC-4AE1-98E4-2D7CF895C108}" type="presParOf" srcId="{6F96B430-EA50-499D-86BD-546EEB23D2D1}" destId="{C853BAE9-AD92-4300-9B00-D0286FBC9FE0}" srcOrd="1" destOrd="0" presId="urn:microsoft.com/office/officeart/2008/layout/PictureAccentList"/>
    <dgm:cxn modelId="{B19DE55A-A1AE-456D-9133-F0592450829F}" type="presParOf" srcId="{7DCB4812-3F10-4FA1-870F-433D48BB3DAA}" destId="{0DE98CEF-0765-455B-BB9D-31B19DF8A139}" srcOrd="3" destOrd="0" presId="urn:microsoft.com/office/officeart/2008/layout/PictureAccentList"/>
    <dgm:cxn modelId="{06CEC4AB-6CB6-4B24-B421-38F961536B78}" type="presParOf" srcId="{0DE98CEF-0765-455B-BB9D-31B19DF8A139}" destId="{1E2DC106-052E-47D1-8A65-79F52D56B808}" srcOrd="0" destOrd="0" presId="urn:microsoft.com/office/officeart/2008/layout/PictureAccentList"/>
    <dgm:cxn modelId="{254B19E5-3A1D-44FA-B84D-C006624E408E}" type="presParOf" srcId="{0DE98CEF-0765-455B-BB9D-31B19DF8A139}" destId="{C1D78192-4811-4DD0-ACE8-C328441E8955}" srcOrd="1" destOrd="0" presId="urn:microsoft.com/office/officeart/2008/layout/PictureAccent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6C6F6AE-096E-44A6-B236-9B918FEBE846}" type="doc">
      <dgm:prSet loTypeId="urn:microsoft.com/office/officeart/2008/layout/Picture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A7D4D0A-A961-4250-9BD3-45D195BC95FD}">
      <dgm:prSet phldrT="[Текст]"/>
      <dgm:spPr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 smtClean="0">
              <a:solidFill>
                <a:srgbClr val="002060"/>
              </a:solidFill>
            </a:rPr>
            <a:t>Соответствие средней заработной платы работников дошкольных образовательных организаций средней заработной плате в сфере общего образования в НАО</a:t>
          </a:r>
          <a:endParaRPr lang="ru-RU" dirty="0">
            <a:solidFill>
              <a:srgbClr val="002060"/>
            </a:solidFill>
          </a:endParaRPr>
        </a:p>
      </dgm:t>
    </dgm:pt>
    <dgm:pt modelId="{B657D92F-CAEB-4984-A64E-160024E21CFB}" type="parTrans" cxnId="{70B08B8C-A14D-4B6A-952C-D1D5F94E4390}">
      <dgm:prSet/>
      <dgm:spPr/>
      <dgm:t>
        <a:bodyPr/>
        <a:lstStyle/>
        <a:p>
          <a:endParaRPr lang="ru-RU"/>
        </a:p>
      </dgm:t>
    </dgm:pt>
    <dgm:pt modelId="{A75AB30B-5AD9-4387-8FDF-89077092AEEC}" type="sibTrans" cxnId="{70B08B8C-A14D-4B6A-952C-D1D5F94E4390}">
      <dgm:prSet/>
      <dgm:spPr/>
      <dgm:t>
        <a:bodyPr/>
        <a:lstStyle/>
        <a:p>
          <a:endParaRPr lang="ru-RU"/>
        </a:p>
      </dgm:t>
    </dgm:pt>
    <dgm:pt modelId="{D7F1EA57-52A7-4298-BFE2-1E1C44D87E3A}">
      <dgm:prSet phldrT="[Текст]"/>
      <dgm:spPr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8100000" scaled="1"/>
          <a:tileRect/>
        </a:gradFill>
      </dgm:spPr>
      <dgm:t>
        <a:bodyPr/>
        <a:lstStyle/>
        <a:p>
          <a:r>
            <a:rPr lang="ru-RU" dirty="0" smtClean="0">
              <a:solidFill>
                <a:srgbClr val="002060"/>
              </a:solidFill>
            </a:rPr>
            <a:t>Отношение среднемесячной заработной платы педагогов организаций дополнительного образования 100 % к среднемесячной заработной плате учителей в НАО</a:t>
          </a:r>
          <a:endParaRPr lang="ru-RU" dirty="0">
            <a:solidFill>
              <a:srgbClr val="002060"/>
            </a:solidFill>
          </a:endParaRPr>
        </a:p>
      </dgm:t>
    </dgm:pt>
    <dgm:pt modelId="{ED04E430-7D39-421C-A514-40C6FF6D7A95}" type="parTrans" cxnId="{57B34B68-7A5B-42E5-A2EF-7D742CD66004}">
      <dgm:prSet/>
      <dgm:spPr/>
      <dgm:t>
        <a:bodyPr/>
        <a:lstStyle/>
        <a:p>
          <a:endParaRPr lang="ru-RU"/>
        </a:p>
      </dgm:t>
    </dgm:pt>
    <dgm:pt modelId="{906132F6-CD39-48FD-8331-E08E2F1A9255}" type="sibTrans" cxnId="{57B34B68-7A5B-42E5-A2EF-7D742CD66004}">
      <dgm:prSet/>
      <dgm:spPr/>
      <dgm:t>
        <a:bodyPr/>
        <a:lstStyle/>
        <a:p>
          <a:endParaRPr lang="ru-RU"/>
        </a:p>
      </dgm:t>
    </dgm:pt>
    <dgm:pt modelId="{64CB33E8-AE67-4FD9-88AA-E30D5CCD8D2C}">
      <dgm:prSet phldrT="[Текст]" custT="1"/>
      <dgm:spPr>
        <a:noFill/>
      </dgm:spPr>
      <dgm:t>
        <a:bodyPr/>
        <a:lstStyle/>
        <a:p>
          <a:pPr algn="ctr"/>
          <a:r>
            <a:rPr lang="ru-RU" sz="1400" b="1" dirty="0" smtClean="0">
              <a:solidFill>
                <a:srgbClr val="002060"/>
              </a:solidFill>
            </a:rPr>
            <a:t>Ключевые цели на 2016 г.</a:t>
          </a:r>
          <a:endParaRPr lang="ru-RU" sz="1400" b="1" dirty="0">
            <a:solidFill>
              <a:srgbClr val="002060"/>
            </a:solidFill>
          </a:endParaRPr>
        </a:p>
      </dgm:t>
    </dgm:pt>
    <dgm:pt modelId="{B5A278FA-B5BB-46DA-9C3D-13521A496E0A}" type="sibTrans" cxnId="{C0498E4F-5F70-46B8-8F28-3D9E06B97508}">
      <dgm:prSet/>
      <dgm:spPr/>
      <dgm:t>
        <a:bodyPr/>
        <a:lstStyle/>
        <a:p>
          <a:endParaRPr lang="ru-RU"/>
        </a:p>
      </dgm:t>
    </dgm:pt>
    <dgm:pt modelId="{B7ACB22C-2FEE-4916-A075-B3CFAC650B90}" type="parTrans" cxnId="{C0498E4F-5F70-46B8-8F28-3D9E06B97508}">
      <dgm:prSet/>
      <dgm:spPr/>
      <dgm:t>
        <a:bodyPr/>
        <a:lstStyle/>
        <a:p>
          <a:endParaRPr lang="ru-RU"/>
        </a:p>
      </dgm:t>
    </dgm:pt>
    <dgm:pt modelId="{6CD42519-47F2-4A8D-A34C-EEB64DDF2696}">
      <dgm:prSet phldrT="[Текст]"/>
      <dgm:spPr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 smtClean="0">
              <a:solidFill>
                <a:srgbClr val="002060"/>
              </a:solidFill>
            </a:rPr>
            <a:t>Отношение средней заработной платы педагогических работников  образовательных организаций общего образования более 100% от средней заработной платы по НАО</a:t>
          </a:r>
          <a:endParaRPr lang="ru-RU" dirty="0">
            <a:solidFill>
              <a:srgbClr val="002060"/>
            </a:solidFill>
          </a:endParaRPr>
        </a:p>
      </dgm:t>
    </dgm:pt>
    <dgm:pt modelId="{C691E270-6AFD-45B8-9179-0191F2979C2F}" type="parTrans" cxnId="{25B47277-90A3-49D8-B623-8E59AFA2C629}">
      <dgm:prSet/>
      <dgm:spPr/>
      <dgm:t>
        <a:bodyPr/>
        <a:lstStyle/>
        <a:p>
          <a:endParaRPr lang="ru-RU"/>
        </a:p>
      </dgm:t>
    </dgm:pt>
    <dgm:pt modelId="{6791ADC8-576D-4408-96EA-82CF75F27669}" type="sibTrans" cxnId="{25B47277-90A3-49D8-B623-8E59AFA2C629}">
      <dgm:prSet/>
      <dgm:spPr/>
      <dgm:t>
        <a:bodyPr/>
        <a:lstStyle/>
        <a:p>
          <a:endParaRPr lang="ru-RU"/>
        </a:p>
      </dgm:t>
    </dgm:pt>
    <dgm:pt modelId="{F4BDAD06-3A7C-4E2D-83F0-9DE4BB5DD07B}">
      <dgm:prSet phldrT="[Текст]"/>
      <dgm:spPr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8100000" scaled="1"/>
          <a:tileRect/>
        </a:gradFill>
      </dgm:spPr>
      <dgm:t>
        <a:bodyPr/>
        <a:lstStyle/>
        <a:p>
          <a:r>
            <a:rPr lang="ru-RU" dirty="0" smtClean="0">
              <a:solidFill>
                <a:srgbClr val="002060"/>
              </a:solidFill>
            </a:rPr>
            <a:t>Отношение средней заработной платы преподавателей и мастеров производственного обучения более100 % к средней заработной плате в НАО</a:t>
          </a:r>
          <a:endParaRPr lang="ru-RU" dirty="0">
            <a:solidFill>
              <a:srgbClr val="002060"/>
            </a:solidFill>
          </a:endParaRPr>
        </a:p>
      </dgm:t>
    </dgm:pt>
    <dgm:pt modelId="{CB2BAD12-0999-4322-B896-C7AFBF1B9921}" type="parTrans" cxnId="{6D58E942-DCDE-4824-AEBC-D26BED61CB95}">
      <dgm:prSet/>
      <dgm:spPr/>
      <dgm:t>
        <a:bodyPr/>
        <a:lstStyle/>
        <a:p>
          <a:endParaRPr lang="ru-RU"/>
        </a:p>
      </dgm:t>
    </dgm:pt>
    <dgm:pt modelId="{DBC84723-E1A9-4AF8-A63F-97A03F8C3E98}" type="sibTrans" cxnId="{6D58E942-DCDE-4824-AEBC-D26BED61CB95}">
      <dgm:prSet/>
      <dgm:spPr/>
      <dgm:t>
        <a:bodyPr/>
        <a:lstStyle/>
        <a:p>
          <a:endParaRPr lang="ru-RU"/>
        </a:p>
      </dgm:t>
    </dgm:pt>
    <dgm:pt modelId="{29586F82-3F55-4049-AD49-A251AA664CF1}" type="pres">
      <dgm:prSet presAssocID="{16C6F6AE-096E-44A6-B236-9B918FEBE846}" presName="layout" presStyleCnt="0">
        <dgm:presLayoutVars>
          <dgm:chMax/>
          <dgm:chPref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BD436116-0420-431B-BBD0-147DBF25D411}" type="pres">
      <dgm:prSet presAssocID="{64CB33E8-AE67-4FD9-88AA-E30D5CCD8D2C}" presName="root" presStyleCnt="0">
        <dgm:presLayoutVars>
          <dgm:chMax/>
          <dgm:chPref val="4"/>
        </dgm:presLayoutVars>
      </dgm:prSet>
      <dgm:spPr/>
    </dgm:pt>
    <dgm:pt modelId="{A19DD036-A713-4E3C-B563-6D4CFDE134F1}" type="pres">
      <dgm:prSet presAssocID="{64CB33E8-AE67-4FD9-88AA-E30D5CCD8D2C}" presName="rootComposite" presStyleCnt="0">
        <dgm:presLayoutVars/>
      </dgm:prSet>
      <dgm:spPr/>
    </dgm:pt>
    <dgm:pt modelId="{13A62911-DD58-43E7-95E9-BD32A2FEC087}" type="pres">
      <dgm:prSet presAssocID="{64CB33E8-AE67-4FD9-88AA-E30D5CCD8D2C}" presName="rootText" presStyleLbl="node0" presStyleIdx="0" presStyleCnt="1" custScaleY="67838">
        <dgm:presLayoutVars>
          <dgm:chMax/>
          <dgm:chPref val="4"/>
        </dgm:presLayoutVars>
      </dgm:prSet>
      <dgm:spPr/>
      <dgm:t>
        <a:bodyPr/>
        <a:lstStyle/>
        <a:p>
          <a:endParaRPr lang="ru-RU"/>
        </a:p>
      </dgm:t>
    </dgm:pt>
    <dgm:pt modelId="{7DCB4812-3F10-4FA1-870F-433D48BB3DAA}" type="pres">
      <dgm:prSet presAssocID="{64CB33E8-AE67-4FD9-88AA-E30D5CCD8D2C}" presName="childShape" presStyleCnt="0">
        <dgm:presLayoutVars>
          <dgm:chMax val="0"/>
          <dgm:chPref val="0"/>
        </dgm:presLayoutVars>
      </dgm:prSet>
      <dgm:spPr/>
    </dgm:pt>
    <dgm:pt modelId="{90C49BEB-C6CF-422C-B1D3-58A49639D4E1}" type="pres">
      <dgm:prSet presAssocID="{9A7D4D0A-A961-4250-9BD3-45D195BC95FD}" presName="childComposite" presStyleCnt="0">
        <dgm:presLayoutVars>
          <dgm:chMax val="0"/>
          <dgm:chPref val="0"/>
        </dgm:presLayoutVars>
      </dgm:prSet>
      <dgm:spPr/>
    </dgm:pt>
    <dgm:pt modelId="{DC54C0CA-4254-403F-8E2A-28313585DF26}" type="pres">
      <dgm:prSet presAssocID="{9A7D4D0A-A961-4250-9BD3-45D195BC95FD}" presName="Image" presStyleLbl="node1" presStyleIdx="0" presStyleCnt="4"/>
      <dgm:spPr/>
      <dgm:t>
        <a:bodyPr/>
        <a:lstStyle/>
        <a:p>
          <a:endParaRPr lang="ru-RU"/>
        </a:p>
      </dgm:t>
    </dgm:pt>
    <dgm:pt modelId="{E97B8F21-657F-4A09-A582-B098325E34EA}" type="pres">
      <dgm:prSet presAssocID="{9A7D4D0A-A961-4250-9BD3-45D195BC95FD}" presName="childText" presStyleLbl="ln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28CD03-1431-4A37-A5A4-C8DDBB6941D2}" type="pres">
      <dgm:prSet presAssocID="{6CD42519-47F2-4A8D-A34C-EEB64DDF2696}" presName="childComposite" presStyleCnt="0">
        <dgm:presLayoutVars>
          <dgm:chMax val="0"/>
          <dgm:chPref val="0"/>
        </dgm:presLayoutVars>
      </dgm:prSet>
      <dgm:spPr/>
    </dgm:pt>
    <dgm:pt modelId="{B8800F81-9461-4E49-BD25-37D57BB9CE95}" type="pres">
      <dgm:prSet presAssocID="{6CD42519-47F2-4A8D-A34C-EEB64DDF2696}" presName="Image" presStyleLbl="node1" presStyleIdx="1" presStyleCnt="4"/>
      <dgm:spPr/>
    </dgm:pt>
    <dgm:pt modelId="{B0148B9C-1ACF-44E8-926C-10839B2F3F63}" type="pres">
      <dgm:prSet presAssocID="{6CD42519-47F2-4A8D-A34C-EEB64DDF2696}" presName="childText" presStyleLbl="ln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576374-03C4-4ED7-B1D3-5BAAFD4F1B43}" type="pres">
      <dgm:prSet presAssocID="{D7F1EA57-52A7-4298-BFE2-1E1C44D87E3A}" presName="childComposite" presStyleCnt="0">
        <dgm:presLayoutVars>
          <dgm:chMax val="0"/>
          <dgm:chPref val="0"/>
        </dgm:presLayoutVars>
      </dgm:prSet>
      <dgm:spPr/>
    </dgm:pt>
    <dgm:pt modelId="{1420CC83-0EFE-4F29-A67A-EF9000C600CA}" type="pres">
      <dgm:prSet presAssocID="{D7F1EA57-52A7-4298-BFE2-1E1C44D87E3A}" presName="Image" presStyleLbl="node1" presStyleIdx="2" presStyleCnt="4"/>
      <dgm:spPr/>
      <dgm:t>
        <a:bodyPr/>
        <a:lstStyle/>
        <a:p>
          <a:endParaRPr lang="ru-RU"/>
        </a:p>
      </dgm:t>
    </dgm:pt>
    <dgm:pt modelId="{88FCBA51-6874-4689-A13C-3D30ADB15742}" type="pres">
      <dgm:prSet presAssocID="{D7F1EA57-52A7-4298-BFE2-1E1C44D87E3A}" presName="childText" presStyleLbl="lnNode1" presStyleIdx="2" presStyleCnt="4" custLinFactNeighborX="-472" custLinFactNeighborY="-216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3E05EE-25A3-49C2-A79D-41AF3A6F9166}" type="pres">
      <dgm:prSet presAssocID="{F4BDAD06-3A7C-4E2D-83F0-9DE4BB5DD07B}" presName="childComposite" presStyleCnt="0">
        <dgm:presLayoutVars>
          <dgm:chMax val="0"/>
          <dgm:chPref val="0"/>
        </dgm:presLayoutVars>
      </dgm:prSet>
      <dgm:spPr/>
    </dgm:pt>
    <dgm:pt modelId="{773D651E-45BE-4ECE-8CFA-A400A2BD6430}" type="pres">
      <dgm:prSet presAssocID="{F4BDAD06-3A7C-4E2D-83F0-9DE4BB5DD07B}" presName="Image" presStyleLbl="node1" presStyleIdx="3" presStyleCnt="4"/>
      <dgm:spPr/>
    </dgm:pt>
    <dgm:pt modelId="{8BE71F80-BD6F-4726-8CBC-C86443F44679}" type="pres">
      <dgm:prSet presAssocID="{F4BDAD06-3A7C-4E2D-83F0-9DE4BB5DD07B}" presName="childText" presStyleLbl="lnNode1" presStyleIdx="3" presStyleCnt="4" custLinFactNeighborX="-472" custLinFactNeighborY="-216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0498E4F-5F70-46B8-8F28-3D9E06B97508}" srcId="{16C6F6AE-096E-44A6-B236-9B918FEBE846}" destId="{64CB33E8-AE67-4FD9-88AA-E30D5CCD8D2C}" srcOrd="0" destOrd="0" parTransId="{B7ACB22C-2FEE-4916-A075-B3CFAC650B90}" sibTransId="{B5A278FA-B5BB-46DA-9C3D-13521A496E0A}"/>
    <dgm:cxn modelId="{25B47277-90A3-49D8-B623-8E59AFA2C629}" srcId="{64CB33E8-AE67-4FD9-88AA-E30D5CCD8D2C}" destId="{6CD42519-47F2-4A8D-A34C-EEB64DDF2696}" srcOrd="1" destOrd="0" parTransId="{C691E270-6AFD-45B8-9179-0191F2979C2F}" sibTransId="{6791ADC8-576D-4408-96EA-82CF75F27669}"/>
    <dgm:cxn modelId="{7A71DE3F-2C4A-43F3-9B08-DDAE51644E91}" type="presOf" srcId="{16C6F6AE-096E-44A6-B236-9B918FEBE846}" destId="{29586F82-3F55-4049-AD49-A251AA664CF1}" srcOrd="0" destOrd="0" presId="urn:microsoft.com/office/officeart/2008/layout/PictureAccentList"/>
    <dgm:cxn modelId="{57B34B68-7A5B-42E5-A2EF-7D742CD66004}" srcId="{64CB33E8-AE67-4FD9-88AA-E30D5CCD8D2C}" destId="{D7F1EA57-52A7-4298-BFE2-1E1C44D87E3A}" srcOrd="2" destOrd="0" parTransId="{ED04E430-7D39-421C-A514-40C6FF6D7A95}" sibTransId="{906132F6-CD39-48FD-8331-E08E2F1A9255}"/>
    <dgm:cxn modelId="{70B08B8C-A14D-4B6A-952C-D1D5F94E4390}" srcId="{64CB33E8-AE67-4FD9-88AA-E30D5CCD8D2C}" destId="{9A7D4D0A-A961-4250-9BD3-45D195BC95FD}" srcOrd="0" destOrd="0" parTransId="{B657D92F-CAEB-4984-A64E-160024E21CFB}" sibTransId="{A75AB30B-5AD9-4387-8FDF-89077092AEEC}"/>
    <dgm:cxn modelId="{3B633EE4-EB53-4FE3-A31B-8D99314231B8}" type="presOf" srcId="{64CB33E8-AE67-4FD9-88AA-E30D5CCD8D2C}" destId="{13A62911-DD58-43E7-95E9-BD32A2FEC087}" srcOrd="0" destOrd="0" presId="urn:microsoft.com/office/officeart/2008/layout/PictureAccentList"/>
    <dgm:cxn modelId="{E0EA62F9-DC79-46F9-989A-2061CABC186C}" type="presOf" srcId="{D7F1EA57-52A7-4298-BFE2-1E1C44D87E3A}" destId="{88FCBA51-6874-4689-A13C-3D30ADB15742}" srcOrd="0" destOrd="0" presId="urn:microsoft.com/office/officeart/2008/layout/PictureAccentList"/>
    <dgm:cxn modelId="{CBAF4757-656D-4F28-A340-CEC965A8D404}" type="presOf" srcId="{F4BDAD06-3A7C-4E2D-83F0-9DE4BB5DD07B}" destId="{8BE71F80-BD6F-4726-8CBC-C86443F44679}" srcOrd="0" destOrd="0" presId="urn:microsoft.com/office/officeart/2008/layout/PictureAccentList"/>
    <dgm:cxn modelId="{6D58E942-DCDE-4824-AEBC-D26BED61CB95}" srcId="{64CB33E8-AE67-4FD9-88AA-E30D5CCD8D2C}" destId="{F4BDAD06-3A7C-4E2D-83F0-9DE4BB5DD07B}" srcOrd="3" destOrd="0" parTransId="{CB2BAD12-0999-4322-B896-C7AFBF1B9921}" sibTransId="{DBC84723-E1A9-4AF8-A63F-97A03F8C3E98}"/>
    <dgm:cxn modelId="{423B1F2B-A360-40B9-BC53-E2DB160E5AE2}" type="presOf" srcId="{9A7D4D0A-A961-4250-9BD3-45D195BC95FD}" destId="{E97B8F21-657F-4A09-A582-B098325E34EA}" srcOrd="0" destOrd="0" presId="urn:microsoft.com/office/officeart/2008/layout/PictureAccentList"/>
    <dgm:cxn modelId="{18DDDAAF-7CEC-4450-8AE3-974B21A88117}" type="presOf" srcId="{6CD42519-47F2-4A8D-A34C-EEB64DDF2696}" destId="{B0148B9C-1ACF-44E8-926C-10839B2F3F63}" srcOrd="0" destOrd="0" presId="urn:microsoft.com/office/officeart/2008/layout/PictureAccentList"/>
    <dgm:cxn modelId="{2DAF31FC-1856-42E2-8868-B09CC61ECAA6}" type="presParOf" srcId="{29586F82-3F55-4049-AD49-A251AA664CF1}" destId="{BD436116-0420-431B-BBD0-147DBF25D411}" srcOrd="0" destOrd="0" presId="urn:microsoft.com/office/officeart/2008/layout/PictureAccentList"/>
    <dgm:cxn modelId="{344F58C5-102E-41E1-8031-3F90FE6BFF81}" type="presParOf" srcId="{BD436116-0420-431B-BBD0-147DBF25D411}" destId="{A19DD036-A713-4E3C-B563-6D4CFDE134F1}" srcOrd="0" destOrd="0" presId="urn:microsoft.com/office/officeart/2008/layout/PictureAccentList"/>
    <dgm:cxn modelId="{F5D07DCE-BFEC-4CDD-A059-1A0CE86555AF}" type="presParOf" srcId="{A19DD036-A713-4E3C-B563-6D4CFDE134F1}" destId="{13A62911-DD58-43E7-95E9-BD32A2FEC087}" srcOrd="0" destOrd="0" presId="urn:microsoft.com/office/officeart/2008/layout/PictureAccentList"/>
    <dgm:cxn modelId="{A767E0EF-E51B-41FF-A13D-4AE5797E5AC6}" type="presParOf" srcId="{BD436116-0420-431B-BBD0-147DBF25D411}" destId="{7DCB4812-3F10-4FA1-870F-433D48BB3DAA}" srcOrd="1" destOrd="0" presId="urn:microsoft.com/office/officeart/2008/layout/PictureAccentList"/>
    <dgm:cxn modelId="{EE850633-6B8A-433F-916D-6EB7A2DDDBCC}" type="presParOf" srcId="{7DCB4812-3F10-4FA1-870F-433D48BB3DAA}" destId="{90C49BEB-C6CF-422C-B1D3-58A49639D4E1}" srcOrd="0" destOrd="0" presId="urn:microsoft.com/office/officeart/2008/layout/PictureAccentList"/>
    <dgm:cxn modelId="{7D166753-4CBE-4A89-BFBB-5BD2DD71B707}" type="presParOf" srcId="{90C49BEB-C6CF-422C-B1D3-58A49639D4E1}" destId="{DC54C0CA-4254-403F-8E2A-28313585DF26}" srcOrd="0" destOrd="0" presId="urn:microsoft.com/office/officeart/2008/layout/PictureAccentList"/>
    <dgm:cxn modelId="{87E6D4E7-062A-468C-AB6D-509CBA846785}" type="presParOf" srcId="{90C49BEB-C6CF-422C-B1D3-58A49639D4E1}" destId="{E97B8F21-657F-4A09-A582-B098325E34EA}" srcOrd="1" destOrd="0" presId="urn:microsoft.com/office/officeart/2008/layout/PictureAccentList"/>
    <dgm:cxn modelId="{8C4A9EAD-1930-4A2C-A47C-DCCA16795001}" type="presParOf" srcId="{7DCB4812-3F10-4FA1-870F-433D48BB3DAA}" destId="{4E28CD03-1431-4A37-A5A4-C8DDBB6941D2}" srcOrd="1" destOrd="0" presId="urn:microsoft.com/office/officeart/2008/layout/PictureAccentList"/>
    <dgm:cxn modelId="{205A469D-1F8C-4D2A-AD1D-3CB010006D82}" type="presParOf" srcId="{4E28CD03-1431-4A37-A5A4-C8DDBB6941D2}" destId="{B8800F81-9461-4E49-BD25-37D57BB9CE95}" srcOrd="0" destOrd="0" presId="urn:microsoft.com/office/officeart/2008/layout/PictureAccentList"/>
    <dgm:cxn modelId="{6772ECAE-9EC0-459C-A73E-51FA7206A673}" type="presParOf" srcId="{4E28CD03-1431-4A37-A5A4-C8DDBB6941D2}" destId="{B0148B9C-1ACF-44E8-926C-10839B2F3F63}" srcOrd="1" destOrd="0" presId="urn:microsoft.com/office/officeart/2008/layout/PictureAccentList"/>
    <dgm:cxn modelId="{D48AE345-7650-4351-89B6-4B26F72F87F5}" type="presParOf" srcId="{7DCB4812-3F10-4FA1-870F-433D48BB3DAA}" destId="{FD576374-03C4-4ED7-B1D3-5BAAFD4F1B43}" srcOrd="2" destOrd="0" presId="urn:microsoft.com/office/officeart/2008/layout/PictureAccentList"/>
    <dgm:cxn modelId="{8BF3A505-DE41-4D07-8325-ADD2995DE82F}" type="presParOf" srcId="{FD576374-03C4-4ED7-B1D3-5BAAFD4F1B43}" destId="{1420CC83-0EFE-4F29-A67A-EF9000C600CA}" srcOrd="0" destOrd="0" presId="urn:microsoft.com/office/officeart/2008/layout/PictureAccentList"/>
    <dgm:cxn modelId="{2044E6BA-6EE4-4005-B7DE-1CC9E698F594}" type="presParOf" srcId="{FD576374-03C4-4ED7-B1D3-5BAAFD4F1B43}" destId="{88FCBA51-6874-4689-A13C-3D30ADB15742}" srcOrd="1" destOrd="0" presId="urn:microsoft.com/office/officeart/2008/layout/PictureAccentList"/>
    <dgm:cxn modelId="{FCEA7902-D514-44A4-A6CC-478B8426B9C0}" type="presParOf" srcId="{7DCB4812-3F10-4FA1-870F-433D48BB3DAA}" destId="{403E05EE-25A3-49C2-A79D-41AF3A6F9166}" srcOrd="3" destOrd="0" presId="urn:microsoft.com/office/officeart/2008/layout/PictureAccentList"/>
    <dgm:cxn modelId="{8C5EA052-05D3-4201-8E8B-ADDEFFC6C171}" type="presParOf" srcId="{403E05EE-25A3-49C2-A79D-41AF3A6F9166}" destId="{773D651E-45BE-4ECE-8CFA-A400A2BD6430}" srcOrd="0" destOrd="0" presId="urn:microsoft.com/office/officeart/2008/layout/PictureAccentList"/>
    <dgm:cxn modelId="{01D29E7A-4282-4B8E-9CC8-F8D86F19C110}" type="presParOf" srcId="{403E05EE-25A3-49C2-A79D-41AF3A6F9166}" destId="{8BE71F80-BD6F-4726-8CBC-C86443F44679}" srcOrd="1" destOrd="0" presId="urn:microsoft.com/office/officeart/2008/layout/PictureAccent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6C6F6AE-096E-44A6-B236-9B918FEBE846}" type="doc">
      <dgm:prSet loTypeId="urn:microsoft.com/office/officeart/2008/layout/Picture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A7D4D0A-A961-4250-9BD3-45D195BC95FD}">
      <dgm:prSet phldrT="[Текст]"/>
      <dgm:spPr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 smtClean="0">
              <a:solidFill>
                <a:srgbClr val="002060"/>
              </a:solidFill>
            </a:rPr>
            <a:t>Сохранение 100% доступности дошкольного образования для детей в возрасте от 3 до 7 лет</a:t>
          </a:r>
          <a:endParaRPr lang="ru-RU" dirty="0">
            <a:solidFill>
              <a:srgbClr val="002060"/>
            </a:solidFill>
          </a:endParaRPr>
        </a:p>
      </dgm:t>
    </dgm:pt>
    <dgm:pt modelId="{B657D92F-CAEB-4984-A64E-160024E21CFB}" type="parTrans" cxnId="{70B08B8C-A14D-4B6A-952C-D1D5F94E4390}">
      <dgm:prSet/>
      <dgm:spPr/>
      <dgm:t>
        <a:bodyPr/>
        <a:lstStyle/>
        <a:p>
          <a:endParaRPr lang="ru-RU"/>
        </a:p>
      </dgm:t>
    </dgm:pt>
    <dgm:pt modelId="{A75AB30B-5AD9-4387-8FDF-89077092AEEC}" type="sibTrans" cxnId="{70B08B8C-A14D-4B6A-952C-D1D5F94E4390}">
      <dgm:prSet/>
      <dgm:spPr/>
      <dgm:t>
        <a:bodyPr/>
        <a:lstStyle/>
        <a:p>
          <a:endParaRPr lang="ru-RU"/>
        </a:p>
      </dgm:t>
    </dgm:pt>
    <dgm:pt modelId="{D7F1EA57-52A7-4298-BFE2-1E1C44D87E3A}">
      <dgm:prSet phldrT="[Текст]"/>
      <dgm:spPr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8100000" scaled="1"/>
          <a:tileRect/>
        </a:gradFill>
      </dgm:spPr>
      <dgm:t>
        <a:bodyPr/>
        <a:lstStyle/>
        <a:p>
          <a:r>
            <a:rPr lang="ru-RU" dirty="0" smtClean="0">
              <a:solidFill>
                <a:srgbClr val="002060"/>
              </a:solidFill>
            </a:rPr>
            <a:t>Создание условий для получения дошкольного образования детьми в возрасте до 3 лет</a:t>
          </a:r>
          <a:endParaRPr lang="ru-RU" dirty="0">
            <a:solidFill>
              <a:srgbClr val="002060"/>
            </a:solidFill>
          </a:endParaRPr>
        </a:p>
      </dgm:t>
    </dgm:pt>
    <dgm:pt modelId="{ED04E430-7D39-421C-A514-40C6FF6D7A95}" type="parTrans" cxnId="{57B34B68-7A5B-42E5-A2EF-7D742CD66004}">
      <dgm:prSet/>
      <dgm:spPr/>
      <dgm:t>
        <a:bodyPr/>
        <a:lstStyle/>
        <a:p>
          <a:endParaRPr lang="ru-RU"/>
        </a:p>
      </dgm:t>
    </dgm:pt>
    <dgm:pt modelId="{906132F6-CD39-48FD-8331-E08E2F1A9255}" type="sibTrans" cxnId="{57B34B68-7A5B-42E5-A2EF-7D742CD66004}">
      <dgm:prSet/>
      <dgm:spPr/>
      <dgm:t>
        <a:bodyPr/>
        <a:lstStyle/>
        <a:p>
          <a:endParaRPr lang="ru-RU"/>
        </a:p>
      </dgm:t>
    </dgm:pt>
    <dgm:pt modelId="{64CB33E8-AE67-4FD9-88AA-E30D5CCD8D2C}">
      <dgm:prSet phldrT="[Текст]" custT="1"/>
      <dgm:spPr>
        <a:noFill/>
      </dgm:spPr>
      <dgm:t>
        <a:bodyPr/>
        <a:lstStyle/>
        <a:p>
          <a:pPr algn="ctr"/>
          <a:r>
            <a:rPr lang="ru-RU" sz="1400" b="1" dirty="0" smtClean="0">
              <a:solidFill>
                <a:srgbClr val="002060"/>
              </a:solidFill>
            </a:rPr>
            <a:t>Ключевые цели</a:t>
          </a:r>
          <a:endParaRPr lang="ru-RU" sz="1400" b="1" dirty="0">
            <a:solidFill>
              <a:srgbClr val="002060"/>
            </a:solidFill>
          </a:endParaRPr>
        </a:p>
      </dgm:t>
    </dgm:pt>
    <dgm:pt modelId="{B5A278FA-B5BB-46DA-9C3D-13521A496E0A}" type="sibTrans" cxnId="{C0498E4F-5F70-46B8-8F28-3D9E06B97508}">
      <dgm:prSet/>
      <dgm:spPr/>
      <dgm:t>
        <a:bodyPr/>
        <a:lstStyle/>
        <a:p>
          <a:endParaRPr lang="ru-RU"/>
        </a:p>
      </dgm:t>
    </dgm:pt>
    <dgm:pt modelId="{B7ACB22C-2FEE-4916-A075-B3CFAC650B90}" type="parTrans" cxnId="{C0498E4F-5F70-46B8-8F28-3D9E06B97508}">
      <dgm:prSet/>
      <dgm:spPr/>
      <dgm:t>
        <a:bodyPr/>
        <a:lstStyle/>
        <a:p>
          <a:endParaRPr lang="ru-RU"/>
        </a:p>
      </dgm:t>
    </dgm:pt>
    <dgm:pt modelId="{4734F4CB-FF83-4303-80C8-33EC2E03B9C9}">
      <dgm:prSet/>
      <dgm:spPr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8100000" scaled="1"/>
          <a:tileRect/>
        </a:gradFill>
      </dgm:spPr>
      <dgm:t>
        <a:bodyPr/>
        <a:lstStyle/>
        <a:p>
          <a:r>
            <a:rPr lang="ru-RU" dirty="0" smtClean="0">
              <a:solidFill>
                <a:srgbClr val="002060"/>
              </a:solidFill>
            </a:rPr>
            <a:t>Реализация проекта «Кочевой детский сад»</a:t>
          </a:r>
          <a:endParaRPr lang="ru-RU" dirty="0">
            <a:solidFill>
              <a:srgbClr val="002060"/>
            </a:solidFill>
          </a:endParaRPr>
        </a:p>
      </dgm:t>
    </dgm:pt>
    <dgm:pt modelId="{8445AF02-1CDA-44EF-99B9-33959208EE63}" type="parTrans" cxnId="{7871DB17-E492-452E-BE23-AA3D59740D0D}">
      <dgm:prSet/>
      <dgm:spPr/>
      <dgm:t>
        <a:bodyPr/>
        <a:lstStyle/>
        <a:p>
          <a:endParaRPr lang="ru-RU"/>
        </a:p>
      </dgm:t>
    </dgm:pt>
    <dgm:pt modelId="{90E326C4-8139-467F-A039-A6004EBF78AD}" type="sibTrans" cxnId="{7871DB17-E492-452E-BE23-AA3D59740D0D}">
      <dgm:prSet/>
      <dgm:spPr/>
      <dgm:t>
        <a:bodyPr/>
        <a:lstStyle/>
        <a:p>
          <a:endParaRPr lang="ru-RU"/>
        </a:p>
      </dgm:t>
    </dgm:pt>
    <dgm:pt modelId="{29586F82-3F55-4049-AD49-A251AA664CF1}" type="pres">
      <dgm:prSet presAssocID="{16C6F6AE-096E-44A6-B236-9B918FEBE846}" presName="layout" presStyleCnt="0">
        <dgm:presLayoutVars>
          <dgm:chMax/>
          <dgm:chPref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BD436116-0420-431B-BBD0-147DBF25D411}" type="pres">
      <dgm:prSet presAssocID="{64CB33E8-AE67-4FD9-88AA-E30D5CCD8D2C}" presName="root" presStyleCnt="0">
        <dgm:presLayoutVars>
          <dgm:chMax/>
          <dgm:chPref val="4"/>
        </dgm:presLayoutVars>
      </dgm:prSet>
      <dgm:spPr/>
    </dgm:pt>
    <dgm:pt modelId="{A19DD036-A713-4E3C-B563-6D4CFDE134F1}" type="pres">
      <dgm:prSet presAssocID="{64CB33E8-AE67-4FD9-88AA-E30D5CCD8D2C}" presName="rootComposite" presStyleCnt="0">
        <dgm:presLayoutVars/>
      </dgm:prSet>
      <dgm:spPr/>
    </dgm:pt>
    <dgm:pt modelId="{13A62911-DD58-43E7-95E9-BD32A2FEC087}" type="pres">
      <dgm:prSet presAssocID="{64CB33E8-AE67-4FD9-88AA-E30D5CCD8D2C}" presName="rootText" presStyleLbl="node0" presStyleIdx="0" presStyleCnt="1" custScaleY="50708">
        <dgm:presLayoutVars>
          <dgm:chMax/>
          <dgm:chPref val="4"/>
        </dgm:presLayoutVars>
      </dgm:prSet>
      <dgm:spPr/>
      <dgm:t>
        <a:bodyPr/>
        <a:lstStyle/>
        <a:p>
          <a:endParaRPr lang="ru-RU"/>
        </a:p>
      </dgm:t>
    </dgm:pt>
    <dgm:pt modelId="{7DCB4812-3F10-4FA1-870F-433D48BB3DAA}" type="pres">
      <dgm:prSet presAssocID="{64CB33E8-AE67-4FD9-88AA-E30D5CCD8D2C}" presName="childShape" presStyleCnt="0">
        <dgm:presLayoutVars>
          <dgm:chMax val="0"/>
          <dgm:chPref val="0"/>
        </dgm:presLayoutVars>
      </dgm:prSet>
      <dgm:spPr/>
    </dgm:pt>
    <dgm:pt modelId="{90C49BEB-C6CF-422C-B1D3-58A49639D4E1}" type="pres">
      <dgm:prSet presAssocID="{9A7D4D0A-A961-4250-9BD3-45D195BC95FD}" presName="childComposite" presStyleCnt="0">
        <dgm:presLayoutVars>
          <dgm:chMax val="0"/>
          <dgm:chPref val="0"/>
        </dgm:presLayoutVars>
      </dgm:prSet>
      <dgm:spPr/>
    </dgm:pt>
    <dgm:pt modelId="{DC54C0CA-4254-403F-8E2A-28313585DF26}" type="pres">
      <dgm:prSet presAssocID="{9A7D4D0A-A961-4250-9BD3-45D195BC95FD}" presName="Image" presStyleLbl="node1" presStyleIdx="0" presStyleCnt="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</dgm:spPr>
      <dgm:t>
        <a:bodyPr/>
        <a:lstStyle/>
        <a:p>
          <a:endParaRPr lang="ru-RU"/>
        </a:p>
      </dgm:t>
    </dgm:pt>
    <dgm:pt modelId="{E97B8F21-657F-4A09-A582-B098325E34EA}" type="pres">
      <dgm:prSet presAssocID="{9A7D4D0A-A961-4250-9BD3-45D195BC95FD}" presName="childText" presStyleLbl="lnNode1" presStyleIdx="0" presStyleCnt="3" custLinFactNeighborX="-273" custLinFactNeighborY="138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576374-03C4-4ED7-B1D3-5BAAFD4F1B43}" type="pres">
      <dgm:prSet presAssocID="{D7F1EA57-52A7-4298-BFE2-1E1C44D87E3A}" presName="childComposite" presStyleCnt="0">
        <dgm:presLayoutVars>
          <dgm:chMax val="0"/>
          <dgm:chPref val="0"/>
        </dgm:presLayoutVars>
      </dgm:prSet>
      <dgm:spPr/>
    </dgm:pt>
    <dgm:pt modelId="{1420CC83-0EFE-4F29-A67A-EF9000C600CA}" type="pres">
      <dgm:prSet presAssocID="{D7F1EA57-52A7-4298-BFE2-1E1C44D87E3A}" presName="Image" presStyleLbl="node1" presStyleIdx="1" presStyleCnt="3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  <dgm:t>
        <a:bodyPr/>
        <a:lstStyle/>
        <a:p>
          <a:endParaRPr lang="ru-RU"/>
        </a:p>
      </dgm:t>
    </dgm:pt>
    <dgm:pt modelId="{88FCBA51-6874-4689-A13C-3D30ADB15742}" type="pres">
      <dgm:prSet presAssocID="{D7F1EA57-52A7-4298-BFE2-1E1C44D87E3A}" presName="childText" presStyleLbl="lnNode1" presStyleIdx="1" presStyleCnt="3" custLinFactNeighborX="-472" custLinFactNeighborY="-216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CB385C-9D81-427A-9598-A26D263B256F}" type="pres">
      <dgm:prSet presAssocID="{4734F4CB-FF83-4303-80C8-33EC2E03B9C9}" presName="childComposite" presStyleCnt="0">
        <dgm:presLayoutVars>
          <dgm:chMax val="0"/>
          <dgm:chPref val="0"/>
        </dgm:presLayoutVars>
      </dgm:prSet>
      <dgm:spPr/>
    </dgm:pt>
    <dgm:pt modelId="{4E11F544-9647-486C-9956-EC340BDE4BF3}" type="pres">
      <dgm:prSet presAssocID="{4734F4CB-FF83-4303-80C8-33EC2E03B9C9}" presName="Image" presStyleLbl="node1" presStyleIdx="2" presStyleCnt="3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5000" b="-25000"/>
          </a:stretch>
        </a:blipFill>
      </dgm:spPr>
      <dgm:t>
        <a:bodyPr/>
        <a:lstStyle/>
        <a:p>
          <a:endParaRPr lang="ru-RU"/>
        </a:p>
      </dgm:t>
    </dgm:pt>
    <dgm:pt modelId="{AB2610AD-85B0-4826-9183-49AA421C345A}" type="pres">
      <dgm:prSet presAssocID="{4734F4CB-FF83-4303-80C8-33EC2E03B9C9}" presName="childText" presStyleLbl="l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179E6CC-82FF-4CE0-85C3-FC5C4FC52CD4}" type="presOf" srcId="{64CB33E8-AE67-4FD9-88AA-E30D5CCD8D2C}" destId="{13A62911-DD58-43E7-95E9-BD32A2FEC087}" srcOrd="0" destOrd="0" presId="urn:microsoft.com/office/officeart/2008/layout/PictureAccentList"/>
    <dgm:cxn modelId="{C0498E4F-5F70-46B8-8F28-3D9E06B97508}" srcId="{16C6F6AE-096E-44A6-B236-9B918FEBE846}" destId="{64CB33E8-AE67-4FD9-88AA-E30D5CCD8D2C}" srcOrd="0" destOrd="0" parTransId="{B7ACB22C-2FEE-4916-A075-B3CFAC650B90}" sibTransId="{B5A278FA-B5BB-46DA-9C3D-13521A496E0A}"/>
    <dgm:cxn modelId="{70B08B8C-A14D-4B6A-952C-D1D5F94E4390}" srcId="{64CB33E8-AE67-4FD9-88AA-E30D5CCD8D2C}" destId="{9A7D4D0A-A961-4250-9BD3-45D195BC95FD}" srcOrd="0" destOrd="0" parTransId="{B657D92F-CAEB-4984-A64E-160024E21CFB}" sibTransId="{A75AB30B-5AD9-4387-8FDF-89077092AEEC}"/>
    <dgm:cxn modelId="{3868C206-2A76-408F-BC14-4E16AC9537AA}" type="presOf" srcId="{4734F4CB-FF83-4303-80C8-33EC2E03B9C9}" destId="{AB2610AD-85B0-4826-9183-49AA421C345A}" srcOrd="0" destOrd="0" presId="urn:microsoft.com/office/officeart/2008/layout/PictureAccentList"/>
    <dgm:cxn modelId="{57B34B68-7A5B-42E5-A2EF-7D742CD66004}" srcId="{64CB33E8-AE67-4FD9-88AA-E30D5CCD8D2C}" destId="{D7F1EA57-52A7-4298-BFE2-1E1C44D87E3A}" srcOrd="1" destOrd="0" parTransId="{ED04E430-7D39-421C-A514-40C6FF6D7A95}" sibTransId="{906132F6-CD39-48FD-8331-E08E2F1A9255}"/>
    <dgm:cxn modelId="{7871DB17-E492-452E-BE23-AA3D59740D0D}" srcId="{64CB33E8-AE67-4FD9-88AA-E30D5CCD8D2C}" destId="{4734F4CB-FF83-4303-80C8-33EC2E03B9C9}" srcOrd="2" destOrd="0" parTransId="{8445AF02-1CDA-44EF-99B9-33959208EE63}" sibTransId="{90E326C4-8139-467F-A039-A6004EBF78AD}"/>
    <dgm:cxn modelId="{F63091C6-33F2-4A26-A7FE-1FFFDA091F7A}" type="presOf" srcId="{D7F1EA57-52A7-4298-BFE2-1E1C44D87E3A}" destId="{88FCBA51-6874-4689-A13C-3D30ADB15742}" srcOrd="0" destOrd="0" presId="urn:microsoft.com/office/officeart/2008/layout/PictureAccentList"/>
    <dgm:cxn modelId="{56F4B1E4-6F18-4901-81A5-99BC6598731D}" type="presOf" srcId="{9A7D4D0A-A961-4250-9BD3-45D195BC95FD}" destId="{E97B8F21-657F-4A09-A582-B098325E34EA}" srcOrd="0" destOrd="0" presId="urn:microsoft.com/office/officeart/2008/layout/PictureAccentList"/>
    <dgm:cxn modelId="{C8B6313C-9DAA-43E9-9BE1-56C6F61C2686}" type="presOf" srcId="{16C6F6AE-096E-44A6-B236-9B918FEBE846}" destId="{29586F82-3F55-4049-AD49-A251AA664CF1}" srcOrd="0" destOrd="0" presId="urn:microsoft.com/office/officeart/2008/layout/PictureAccentList"/>
    <dgm:cxn modelId="{E02A2FB8-9346-4CA5-85DC-6A2F285C1BEB}" type="presParOf" srcId="{29586F82-3F55-4049-AD49-A251AA664CF1}" destId="{BD436116-0420-431B-BBD0-147DBF25D411}" srcOrd="0" destOrd="0" presId="urn:microsoft.com/office/officeart/2008/layout/PictureAccentList"/>
    <dgm:cxn modelId="{5E008714-27DB-4AE8-AB50-C9FBC2A54972}" type="presParOf" srcId="{BD436116-0420-431B-BBD0-147DBF25D411}" destId="{A19DD036-A713-4E3C-B563-6D4CFDE134F1}" srcOrd="0" destOrd="0" presId="urn:microsoft.com/office/officeart/2008/layout/PictureAccentList"/>
    <dgm:cxn modelId="{8ECDD49B-6351-46F8-96FA-17846844D828}" type="presParOf" srcId="{A19DD036-A713-4E3C-B563-6D4CFDE134F1}" destId="{13A62911-DD58-43E7-95E9-BD32A2FEC087}" srcOrd="0" destOrd="0" presId="urn:microsoft.com/office/officeart/2008/layout/PictureAccentList"/>
    <dgm:cxn modelId="{01BE037E-43F5-4A0C-A08F-69B451DC7785}" type="presParOf" srcId="{BD436116-0420-431B-BBD0-147DBF25D411}" destId="{7DCB4812-3F10-4FA1-870F-433D48BB3DAA}" srcOrd="1" destOrd="0" presId="urn:microsoft.com/office/officeart/2008/layout/PictureAccentList"/>
    <dgm:cxn modelId="{E6586AE0-1FA7-4E2C-9430-FE695B0FDB92}" type="presParOf" srcId="{7DCB4812-3F10-4FA1-870F-433D48BB3DAA}" destId="{90C49BEB-C6CF-422C-B1D3-58A49639D4E1}" srcOrd="0" destOrd="0" presId="urn:microsoft.com/office/officeart/2008/layout/PictureAccentList"/>
    <dgm:cxn modelId="{F08D8890-33AA-4ADD-B7CB-CA201105411B}" type="presParOf" srcId="{90C49BEB-C6CF-422C-B1D3-58A49639D4E1}" destId="{DC54C0CA-4254-403F-8E2A-28313585DF26}" srcOrd="0" destOrd="0" presId="urn:microsoft.com/office/officeart/2008/layout/PictureAccentList"/>
    <dgm:cxn modelId="{3FD6160C-D9BE-412A-B42A-148506E07107}" type="presParOf" srcId="{90C49BEB-C6CF-422C-B1D3-58A49639D4E1}" destId="{E97B8F21-657F-4A09-A582-B098325E34EA}" srcOrd="1" destOrd="0" presId="urn:microsoft.com/office/officeart/2008/layout/PictureAccentList"/>
    <dgm:cxn modelId="{FFB8896B-64F8-4A35-A8C7-A1E954D253A9}" type="presParOf" srcId="{7DCB4812-3F10-4FA1-870F-433D48BB3DAA}" destId="{FD576374-03C4-4ED7-B1D3-5BAAFD4F1B43}" srcOrd="1" destOrd="0" presId="urn:microsoft.com/office/officeart/2008/layout/PictureAccentList"/>
    <dgm:cxn modelId="{A9FEAF24-F84E-45FB-80A2-3F67B1AE3503}" type="presParOf" srcId="{FD576374-03C4-4ED7-B1D3-5BAAFD4F1B43}" destId="{1420CC83-0EFE-4F29-A67A-EF9000C600CA}" srcOrd="0" destOrd="0" presId="urn:microsoft.com/office/officeart/2008/layout/PictureAccentList"/>
    <dgm:cxn modelId="{BBFA1310-8D5B-4DE9-99D5-9F063BFB5C8D}" type="presParOf" srcId="{FD576374-03C4-4ED7-B1D3-5BAAFD4F1B43}" destId="{88FCBA51-6874-4689-A13C-3D30ADB15742}" srcOrd="1" destOrd="0" presId="urn:microsoft.com/office/officeart/2008/layout/PictureAccentList"/>
    <dgm:cxn modelId="{4FCA7289-FF05-4CB9-A20C-430AAA0AE2A5}" type="presParOf" srcId="{7DCB4812-3F10-4FA1-870F-433D48BB3DAA}" destId="{D4CB385C-9D81-427A-9598-A26D263B256F}" srcOrd="2" destOrd="0" presId="urn:microsoft.com/office/officeart/2008/layout/PictureAccentList"/>
    <dgm:cxn modelId="{8B188039-4E35-4E1D-A989-2B46FE141195}" type="presParOf" srcId="{D4CB385C-9D81-427A-9598-A26D263B256F}" destId="{4E11F544-9647-486C-9956-EC340BDE4BF3}" srcOrd="0" destOrd="0" presId="urn:microsoft.com/office/officeart/2008/layout/PictureAccentList"/>
    <dgm:cxn modelId="{F87E5EBE-6E87-4554-BE52-BB0BF75C95FA}" type="presParOf" srcId="{D4CB385C-9D81-427A-9598-A26D263B256F}" destId="{AB2610AD-85B0-4826-9183-49AA421C345A}" srcOrd="1" destOrd="0" presId="urn:microsoft.com/office/officeart/2008/layout/PictureAccent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6C6F6AE-096E-44A6-B236-9B918FEBE846}" type="doc">
      <dgm:prSet loTypeId="urn:microsoft.com/office/officeart/2008/layout/Picture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A7D4D0A-A961-4250-9BD3-45D195BC95FD}">
      <dgm:prSet phldrT="[Текст]"/>
      <dgm:spPr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13500000" scaled="1"/>
          <a:tileRect/>
        </a:gradFill>
      </dgm:spPr>
      <dgm:t>
        <a:bodyPr/>
        <a:lstStyle/>
        <a:p>
          <a:pPr algn="ctr"/>
          <a:r>
            <a:rPr lang="ru-RU" dirty="0" smtClean="0">
              <a:solidFill>
                <a:srgbClr val="002060"/>
              </a:solidFill>
            </a:rPr>
            <a:t>Обновление содержания общего образования. Конкурентоспособность школьного образования</a:t>
          </a:r>
          <a:endParaRPr lang="ru-RU" dirty="0">
            <a:solidFill>
              <a:srgbClr val="002060"/>
            </a:solidFill>
          </a:endParaRPr>
        </a:p>
      </dgm:t>
    </dgm:pt>
    <dgm:pt modelId="{B657D92F-CAEB-4984-A64E-160024E21CFB}" type="parTrans" cxnId="{70B08B8C-A14D-4B6A-952C-D1D5F94E4390}">
      <dgm:prSet/>
      <dgm:spPr/>
      <dgm:t>
        <a:bodyPr/>
        <a:lstStyle/>
        <a:p>
          <a:pPr algn="ctr"/>
          <a:endParaRPr lang="ru-RU"/>
        </a:p>
      </dgm:t>
    </dgm:pt>
    <dgm:pt modelId="{A75AB30B-5AD9-4387-8FDF-89077092AEEC}" type="sibTrans" cxnId="{70B08B8C-A14D-4B6A-952C-D1D5F94E4390}">
      <dgm:prSet/>
      <dgm:spPr/>
      <dgm:t>
        <a:bodyPr/>
        <a:lstStyle/>
        <a:p>
          <a:pPr algn="ctr"/>
          <a:endParaRPr lang="ru-RU"/>
        </a:p>
      </dgm:t>
    </dgm:pt>
    <dgm:pt modelId="{D7F1EA57-52A7-4298-BFE2-1E1C44D87E3A}">
      <dgm:prSet phldrT="[Текст]"/>
      <dgm:spPr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8100000" scaled="1"/>
          <a:tileRect/>
        </a:gradFill>
      </dgm:spPr>
      <dgm:t>
        <a:bodyPr/>
        <a:lstStyle/>
        <a:p>
          <a:pPr algn="ctr"/>
          <a:r>
            <a:rPr lang="ru-RU" dirty="0" smtClean="0">
              <a:solidFill>
                <a:srgbClr val="002060"/>
              </a:solidFill>
            </a:rPr>
            <a:t>Обучение школьников в одну смену</a:t>
          </a:r>
          <a:endParaRPr lang="ru-RU" dirty="0">
            <a:solidFill>
              <a:srgbClr val="002060"/>
            </a:solidFill>
          </a:endParaRPr>
        </a:p>
      </dgm:t>
    </dgm:pt>
    <dgm:pt modelId="{ED04E430-7D39-421C-A514-40C6FF6D7A95}" type="parTrans" cxnId="{57B34B68-7A5B-42E5-A2EF-7D742CD66004}">
      <dgm:prSet/>
      <dgm:spPr/>
      <dgm:t>
        <a:bodyPr/>
        <a:lstStyle/>
        <a:p>
          <a:pPr algn="ctr"/>
          <a:endParaRPr lang="ru-RU"/>
        </a:p>
      </dgm:t>
    </dgm:pt>
    <dgm:pt modelId="{906132F6-CD39-48FD-8331-E08E2F1A9255}" type="sibTrans" cxnId="{57B34B68-7A5B-42E5-A2EF-7D742CD66004}">
      <dgm:prSet/>
      <dgm:spPr/>
      <dgm:t>
        <a:bodyPr/>
        <a:lstStyle/>
        <a:p>
          <a:pPr algn="ctr"/>
          <a:endParaRPr lang="ru-RU"/>
        </a:p>
      </dgm:t>
    </dgm:pt>
    <dgm:pt modelId="{64CB33E8-AE67-4FD9-88AA-E30D5CCD8D2C}">
      <dgm:prSet phldrT="[Текст]" custT="1"/>
      <dgm:spPr>
        <a:noFill/>
      </dgm:spPr>
      <dgm:t>
        <a:bodyPr/>
        <a:lstStyle/>
        <a:p>
          <a:pPr algn="ctr"/>
          <a:r>
            <a:rPr lang="ru-RU" sz="1400" b="1" dirty="0" smtClean="0">
              <a:solidFill>
                <a:srgbClr val="002060"/>
              </a:solidFill>
            </a:rPr>
            <a:t>Ключевые цели</a:t>
          </a:r>
          <a:endParaRPr lang="ru-RU" sz="1400" b="1" dirty="0">
            <a:solidFill>
              <a:srgbClr val="002060"/>
            </a:solidFill>
          </a:endParaRPr>
        </a:p>
      </dgm:t>
    </dgm:pt>
    <dgm:pt modelId="{B5A278FA-B5BB-46DA-9C3D-13521A496E0A}" type="sibTrans" cxnId="{C0498E4F-5F70-46B8-8F28-3D9E06B97508}">
      <dgm:prSet/>
      <dgm:spPr/>
      <dgm:t>
        <a:bodyPr/>
        <a:lstStyle/>
        <a:p>
          <a:pPr algn="ctr"/>
          <a:endParaRPr lang="ru-RU"/>
        </a:p>
      </dgm:t>
    </dgm:pt>
    <dgm:pt modelId="{B7ACB22C-2FEE-4916-A075-B3CFAC650B90}" type="parTrans" cxnId="{C0498E4F-5F70-46B8-8F28-3D9E06B97508}">
      <dgm:prSet/>
      <dgm:spPr/>
      <dgm:t>
        <a:bodyPr/>
        <a:lstStyle/>
        <a:p>
          <a:pPr algn="ctr"/>
          <a:endParaRPr lang="ru-RU"/>
        </a:p>
      </dgm:t>
    </dgm:pt>
    <dgm:pt modelId="{4734F4CB-FF83-4303-80C8-33EC2E03B9C9}">
      <dgm:prSet/>
      <dgm:spPr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8100000" scaled="1"/>
          <a:tileRect/>
        </a:gradFill>
      </dgm:spPr>
      <dgm:t>
        <a:bodyPr/>
        <a:lstStyle/>
        <a:p>
          <a:pPr algn="ctr"/>
          <a:r>
            <a:rPr lang="ru-RU" dirty="0" smtClean="0">
              <a:solidFill>
                <a:srgbClr val="002060"/>
              </a:solidFill>
            </a:rPr>
            <a:t>К 2020 г. 80% обучающихся систематически занимаются физической культурой и спортом</a:t>
          </a:r>
          <a:endParaRPr lang="ru-RU" dirty="0">
            <a:solidFill>
              <a:srgbClr val="002060"/>
            </a:solidFill>
          </a:endParaRPr>
        </a:p>
      </dgm:t>
    </dgm:pt>
    <dgm:pt modelId="{8445AF02-1CDA-44EF-99B9-33959208EE63}" type="parTrans" cxnId="{7871DB17-E492-452E-BE23-AA3D59740D0D}">
      <dgm:prSet/>
      <dgm:spPr/>
      <dgm:t>
        <a:bodyPr/>
        <a:lstStyle/>
        <a:p>
          <a:pPr algn="ctr"/>
          <a:endParaRPr lang="ru-RU"/>
        </a:p>
      </dgm:t>
    </dgm:pt>
    <dgm:pt modelId="{90E326C4-8139-467F-A039-A6004EBF78AD}" type="sibTrans" cxnId="{7871DB17-E492-452E-BE23-AA3D59740D0D}">
      <dgm:prSet/>
      <dgm:spPr/>
      <dgm:t>
        <a:bodyPr/>
        <a:lstStyle/>
        <a:p>
          <a:pPr algn="ctr"/>
          <a:endParaRPr lang="ru-RU"/>
        </a:p>
      </dgm:t>
    </dgm:pt>
    <dgm:pt modelId="{C4883A98-8941-4821-8923-D634CB139A73}">
      <dgm:prSet/>
      <dgm:spPr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8100000" scaled="1"/>
          <a:tileRect/>
        </a:gradFill>
      </dgm:spPr>
      <dgm:t>
        <a:bodyPr/>
        <a:lstStyle/>
        <a:p>
          <a:pPr algn="ctr"/>
          <a:r>
            <a:rPr lang="ru-RU" dirty="0" smtClean="0">
              <a:solidFill>
                <a:srgbClr val="002060"/>
              </a:solidFill>
            </a:rPr>
            <a:t>Комплексная система профессионального роста учителей</a:t>
          </a:r>
          <a:endParaRPr lang="ru-RU" dirty="0">
            <a:solidFill>
              <a:srgbClr val="002060"/>
            </a:solidFill>
          </a:endParaRPr>
        </a:p>
      </dgm:t>
    </dgm:pt>
    <dgm:pt modelId="{9AC67D81-E47A-4EEC-98EB-4259B3E2A7D1}" type="parTrans" cxnId="{A77C8A1F-FAEC-4E90-897F-5554FB1BDD34}">
      <dgm:prSet/>
      <dgm:spPr/>
      <dgm:t>
        <a:bodyPr/>
        <a:lstStyle/>
        <a:p>
          <a:pPr algn="ctr"/>
          <a:endParaRPr lang="ru-RU"/>
        </a:p>
      </dgm:t>
    </dgm:pt>
    <dgm:pt modelId="{C10B0C5E-C287-4890-9EB3-4B1CA49EA5C5}" type="sibTrans" cxnId="{A77C8A1F-FAEC-4E90-897F-5554FB1BDD34}">
      <dgm:prSet/>
      <dgm:spPr/>
      <dgm:t>
        <a:bodyPr/>
        <a:lstStyle/>
        <a:p>
          <a:pPr algn="ctr"/>
          <a:endParaRPr lang="ru-RU"/>
        </a:p>
      </dgm:t>
    </dgm:pt>
    <dgm:pt modelId="{29586F82-3F55-4049-AD49-A251AA664CF1}" type="pres">
      <dgm:prSet presAssocID="{16C6F6AE-096E-44A6-B236-9B918FEBE846}" presName="layout" presStyleCnt="0">
        <dgm:presLayoutVars>
          <dgm:chMax/>
          <dgm:chPref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BD436116-0420-431B-BBD0-147DBF25D411}" type="pres">
      <dgm:prSet presAssocID="{64CB33E8-AE67-4FD9-88AA-E30D5CCD8D2C}" presName="root" presStyleCnt="0">
        <dgm:presLayoutVars>
          <dgm:chMax/>
          <dgm:chPref val="4"/>
        </dgm:presLayoutVars>
      </dgm:prSet>
      <dgm:spPr/>
    </dgm:pt>
    <dgm:pt modelId="{A19DD036-A713-4E3C-B563-6D4CFDE134F1}" type="pres">
      <dgm:prSet presAssocID="{64CB33E8-AE67-4FD9-88AA-E30D5CCD8D2C}" presName="rootComposite" presStyleCnt="0">
        <dgm:presLayoutVars/>
      </dgm:prSet>
      <dgm:spPr/>
    </dgm:pt>
    <dgm:pt modelId="{13A62911-DD58-43E7-95E9-BD32A2FEC087}" type="pres">
      <dgm:prSet presAssocID="{64CB33E8-AE67-4FD9-88AA-E30D5CCD8D2C}" presName="rootText" presStyleLbl="node0" presStyleIdx="0" presStyleCnt="1" custScaleY="38113">
        <dgm:presLayoutVars>
          <dgm:chMax/>
          <dgm:chPref val="4"/>
        </dgm:presLayoutVars>
      </dgm:prSet>
      <dgm:spPr/>
      <dgm:t>
        <a:bodyPr/>
        <a:lstStyle/>
        <a:p>
          <a:endParaRPr lang="ru-RU"/>
        </a:p>
      </dgm:t>
    </dgm:pt>
    <dgm:pt modelId="{7DCB4812-3F10-4FA1-870F-433D48BB3DAA}" type="pres">
      <dgm:prSet presAssocID="{64CB33E8-AE67-4FD9-88AA-E30D5CCD8D2C}" presName="childShape" presStyleCnt="0">
        <dgm:presLayoutVars>
          <dgm:chMax val="0"/>
          <dgm:chPref val="0"/>
        </dgm:presLayoutVars>
      </dgm:prSet>
      <dgm:spPr/>
    </dgm:pt>
    <dgm:pt modelId="{90C49BEB-C6CF-422C-B1D3-58A49639D4E1}" type="pres">
      <dgm:prSet presAssocID="{9A7D4D0A-A961-4250-9BD3-45D195BC95FD}" presName="childComposite" presStyleCnt="0">
        <dgm:presLayoutVars>
          <dgm:chMax val="0"/>
          <dgm:chPref val="0"/>
        </dgm:presLayoutVars>
      </dgm:prSet>
      <dgm:spPr/>
    </dgm:pt>
    <dgm:pt modelId="{DC54C0CA-4254-403F-8E2A-28313585DF26}" type="pres">
      <dgm:prSet presAssocID="{9A7D4D0A-A961-4250-9BD3-45D195BC95FD}" presName="Image" presStyleLbl="node1" presStyleIdx="0" presStyleCnt="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  <dgm:t>
        <a:bodyPr/>
        <a:lstStyle/>
        <a:p>
          <a:endParaRPr lang="ru-RU"/>
        </a:p>
      </dgm:t>
    </dgm:pt>
    <dgm:pt modelId="{E97B8F21-657F-4A09-A582-B098325E34EA}" type="pres">
      <dgm:prSet presAssocID="{9A7D4D0A-A961-4250-9BD3-45D195BC95FD}" presName="childText" presStyleLbl="lnNode1" presStyleIdx="0" presStyleCnt="4" custLinFactNeighborX="-273" custLinFactNeighborY="138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576374-03C4-4ED7-B1D3-5BAAFD4F1B43}" type="pres">
      <dgm:prSet presAssocID="{D7F1EA57-52A7-4298-BFE2-1E1C44D87E3A}" presName="childComposite" presStyleCnt="0">
        <dgm:presLayoutVars>
          <dgm:chMax val="0"/>
          <dgm:chPref val="0"/>
        </dgm:presLayoutVars>
      </dgm:prSet>
      <dgm:spPr/>
    </dgm:pt>
    <dgm:pt modelId="{1420CC83-0EFE-4F29-A67A-EF9000C600CA}" type="pres">
      <dgm:prSet presAssocID="{D7F1EA57-52A7-4298-BFE2-1E1C44D87E3A}" presName="Image" presStyleLbl="node1" presStyleIdx="1" presStyleCnt="4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  <dgm:t>
        <a:bodyPr/>
        <a:lstStyle/>
        <a:p>
          <a:endParaRPr lang="ru-RU"/>
        </a:p>
      </dgm:t>
    </dgm:pt>
    <dgm:pt modelId="{88FCBA51-6874-4689-A13C-3D30ADB15742}" type="pres">
      <dgm:prSet presAssocID="{D7F1EA57-52A7-4298-BFE2-1E1C44D87E3A}" presName="childText" presStyleLbl="lnNode1" presStyleIdx="1" presStyleCnt="4" custLinFactNeighborX="-472" custLinFactNeighborY="-216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021E64-FB7E-4939-9890-E206C893B735}" type="pres">
      <dgm:prSet presAssocID="{C4883A98-8941-4821-8923-D634CB139A73}" presName="childComposite" presStyleCnt="0">
        <dgm:presLayoutVars>
          <dgm:chMax val="0"/>
          <dgm:chPref val="0"/>
        </dgm:presLayoutVars>
      </dgm:prSet>
      <dgm:spPr/>
    </dgm:pt>
    <dgm:pt modelId="{7724D9D1-2CF5-4577-9980-699D37141C63}" type="pres">
      <dgm:prSet presAssocID="{C4883A98-8941-4821-8923-D634CB139A73}" presName="Image" presStyleLbl="node1" presStyleIdx="2" presStyleCnt="4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  <dgm:t>
        <a:bodyPr/>
        <a:lstStyle/>
        <a:p>
          <a:endParaRPr lang="ru-RU"/>
        </a:p>
      </dgm:t>
    </dgm:pt>
    <dgm:pt modelId="{8855FB20-37AE-49CC-B895-F7D6543485F6}" type="pres">
      <dgm:prSet presAssocID="{C4883A98-8941-4821-8923-D634CB139A73}" presName="childText" presStyleLbl="ln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CB385C-9D81-427A-9598-A26D263B256F}" type="pres">
      <dgm:prSet presAssocID="{4734F4CB-FF83-4303-80C8-33EC2E03B9C9}" presName="childComposite" presStyleCnt="0">
        <dgm:presLayoutVars>
          <dgm:chMax val="0"/>
          <dgm:chPref val="0"/>
        </dgm:presLayoutVars>
      </dgm:prSet>
      <dgm:spPr/>
    </dgm:pt>
    <dgm:pt modelId="{4E11F544-9647-486C-9956-EC340BDE4BF3}" type="pres">
      <dgm:prSet presAssocID="{4734F4CB-FF83-4303-80C8-33EC2E03B9C9}" presName="Image" presStyleLbl="node1" presStyleIdx="3" presStyleCnt="4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2000" r="-22000"/>
          </a:stretch>
        </a:blipFill>
      </dgm:spPr>
      <dgm:t>
        <a:bodyPr/>
        <a:lstStyle/>
        <a:p>
          <a:endParaRPr lang="ru-RU"/>
        </a:p>
      </dgm:t>
    </dgm:pt>
    <dgm:pt modelId="{AB2610AD-85B0-4826-9183-49AA421C345A}" type="pres">
      <dgm:prSet presAssocID="{4734F4CB-FF83-4303-80C8-33EC2E03B9C9}" presName="childText" presStyleLbl="ln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6C27C7D-4529-469B-B662-895D42031FDC}" type="presOf" srcId="{9A7D4D0A-A961-4250-9BD3-45D195BC95FD}" destId="{E97B8F21-657F-4A09-A582-B098325E34EA}" srcOrd="0" destOrd="0" presId="urn:microsoft.com/office/officeart/2008/layout/PictureAccentList"/>
    <dgm:cxn modelId="{E48C103C-7C49-43E6-9AC3-006BF27AE3E6}" type="presOf" srcId="{64CB33E8-AE67-4FD9-88AA-E30D5CCD8D2C}" destId="{13A62911-DD58-43E7-95E9-BD32A2FEC087}" srcOrd="0" destOrd="0" presId="urn:microsoft.com/office/officeart/2008/layout/PictureAccentList"/>
    <dgm:cxn modelId="{C0498E4F-5F70-46B8-8F28-3D9E06B97508}" srcId="{16C6F6AE-096E-44A6-B236-9B918FEBE846}" destId="{64CB33E8-AE67-4FD9-88AA-E30D5CCD8D2C}" srcOrd="0" destOrd="0" parTransId="{B7ACB22C-2FEE-4916-A075-B3CFAC650B90}" sibTransId="{B5A278FA-B5BB-46DA-9C3D-13521A496E0A}"/>
    <dgm:cxn modelId="{70B08B8C-A14D-4B6A-952C-D1D5F94E4390}" srcId="{64CB33E8-AE67-4FD9-88AA-E30D5CCD8D2C}" destId="{9A7D4D0A-A961-4250-9BD3-45D195BC95FD}" srcOrd="0" destOrd="0" parTransId="{B657D92F-CAEB-4984-A64E-160024E21CFB}" sibTransId="{A75AB30B-5AD9-4387-8FDF-89077092AEEC}"/>
    <dgm:cxn modelId="{57B34B68-7A5B-42E5-A2EF-7D742CD66004}" srcId="{64CB33E8-AE67-4FD9-88AA-E30D5CCD8D2C}" destId="{D7F1EA57-52A7-4298-BFE2-1E1C44D87E3A}" srcOrd="1" destOrd="0" parTransId="{ED04E430-7D39-421C-A514-40C6FF6D7A95}" sibTransId="{906132F6-CD39-48FD-8331-E08E2F1A9255}"/>
    <dgm:cxn modelId="{883251A7-8331-4242-8A59-0844361871FD}" type="presOf" srcId="{D7F1EA57-52A7-4298-BFE2-1E1C44D87E3A}" destId="{88FCBA51-6874-4689-A13C-3D30ADB15742}" srcOrd="0" destOrd="0" presId="urn:microsoft.com/office/officeart/2008/layout/PictureAccentList"/>
    <dgm:cxn modelId="{11A823C9-0839-42CA-86E3-1D0169B4C76B}" type="presOf" srcId="{16C6F6AE-096E-44A6-B236-9B918FEBE846}" destId="{29586F82-3F55-4049-AD49-A251AA664CF1}" srcOrd="0" destOrd="0" presId="urn:microsoft.com/office/officeart/2008/layout/PictureAccentList"/>
    <dgm:cxn modelId="{7871DB17-E492-452E-BE23-AA3D59740D0D}" srcId="{64CB33E8-AE67-4FD9-88AA-E30D5CCD8D2C}" destId="{4734F4CB-FF83-4303-80C8-33EC2E03B9C9}" srcOrd="3" destOrd="0" parTransId="{8445AF02-1CDA-44EF-99B9-33959208EE63}" sibTransId="{90E326C4-8139-467F-A039-A6004EBF78AD}"/>
    <dgm:cxn modelId="{EF3652A3-20AB-414D-80B5-A3842CFC2E85}" type="presOf" srcId="{C4883A98-8941-4821-8923-D634CB139A73}" destId="{8855FB20-37AE-49CC-B895-F7D6543485F6}" srcOrd="0" destOrd="0" presId="urn:microsoft.com/office/officeart/2008/layout/PictureAccentList"/>
    <dgm:cxn modelId="{A77C8A1F-FAEC-4E90-897F-5554FB1BDD34}" srcId="{64CB33E8-AE67-4FD9-88AA-E30D5CCD8D2C}" destId="{C4883A98-8941-4821-8923-D634CB139A73}" srcOrd="2" destOrd="0" parTransId="{9AC67D81-E47A-4EEC-98EB-4259B3E2A7D1}" sibTransId="{C10B0C5E-C287-4890-9EB3-4B1CA49EA5C5}"/>
    <dgm:cxn modelId="{0727278E-FD3A-4248-B81E-22DE861BD322}" type="presOf" srcId="{4734F4CB-FF83-4303-80C8-33EC2E03B9C9}" destId="{AB2610AD-85B0-4826-9183-49AA421C345A}" srcOrd="0" destOrd="0" presId="urn:microsoft.com/office/officeart/2008/layout/PictureAccentList"/>
    <dgm:cxn modelId="{652143BD-B3DF-40A0-8AAF-BBB6DBC9E29B}" type="presParOf" srcId="{29586F82-3F55-4049-AD49-A251AA664CF1}" destId="{BD436116-0420-431B-BBD0-147DBF25D411}" srcOrd="0" destOrd="0" presId="urn:microsoft.com/office/officeart/2008/layout/PictureAccentList"/>
    <dgm:cxn modelId="{6F86D97F-D251-44AA-B50A-8184B9802BE6}" type="presParOf" srcId="{BD436116-0420-431B-BBD0-147DBF25D411}" destId="{A19DD036-A713-4E3C-B563-6D4CFDE134F1}" srcOrd="0" destOrd="0" presId="urn:microsoft.com/office/officeart/2008/layout/PictureAccentList"/>
    <dgm:cxn modelId="{97A22944-892B-4634-8BA9-23BA9B55FC6C}" type="presParOf" srcId="{A19DD036-A713-4E3C-B563-6D4CFDE134F1}" destId="{13A62911-DD58-43E7-95E9-BD32A2FEC087}" srcOrd="0" destOrd="0" presId="urn:microsoft.com/office/officeart/2008/layout/PictureAccentList"/>
    <dgm:cxn modelId="{0A9421FA-CD14-4ABC-AEA4-CF79E29CF80F}" type="presParOf" srcId="{BD436116-0420-431B-BBD0-147DBF25D411}" destId="{7DCB4812-3F10-4FA1-870F-433D48BB3DAA}" srcOrd="1" destOrd="0" presId="urn:microsoft.com/office/officeart/2008/layout/PictureAccentList"/>
    <dgm:cxn modelId="{14483A9C-318B-41AE-8AAD-FE81E4AAC9D8}" type="presParOf" srcId="{7DCB4812-3F10-4FA1-870F-433D48BB3DAA}" destId="{90C49BEB-C6CF-422C-B1D3-58A49639D4E1}" srcOrd="0" destOrd="0" presId="urn:microsoft.com/office/officeart/2008/layout/PictureAccentList"/>
    <dgm:cxn modelId="{04DB4710-603A-45DA-96F4-54E5E30A7344}" type="presParOf" srcId="{90C49BEB-C6CF-422C-B1D3-58A49639D4E1}" destId="{DC54C0CA-4254-403F-8E2A-28313585DF26}" srcOrd="0" destOrd="0" presId="urn:microsoft.com/office/officeart/2008/layout/PictureAccentList"/>
    <dgm:cxn modelId="{78700B73-CB65-4241-A924-6868E90C6BB6}" type="presParOf" srcId="{90C49BEB-C6CF-422C-B1D3-58A49639D4E1}" destId="{E97B8F21-657F-4A09-A582-B098325E34EA}" srcOrd="1" destOrd="0" presId="urn:microsoft.com/office/officeart/2008/layout/PictureAccentList"/>
    <dgm:cxn modelId="{9E8EB119-FF04-4313-88DA-31BC3B4060E2}" type="presParOf" srcId="{7DCB4812-3F10-4FA1-870F-433D48BB3DAA}" destId="{FD576374-03C4-4ED7-B1D3-5BAAFD4F1B43}" srcOrd="1" destOrd="0" presId="urn:microsoft.com/office/officeart/2008/layout/PictureAccentList"/>
    <dgm:cxn modelId="{1D860587-C441-457F-8F49-23AE4D2E7222}" type="presParOf" srcId="{FD576374-03C4-4ED7-B1D3-5BAAFD4F1B43}" destId="{1420CC83-0EFE-4F29-A67A-EF9000C600CA}" srcOrd="0" destOrd="0" presId="urn:microsoft.com/office/officeart/2008/layout/PictureAccentList"/>
    <dgm:cxn modelId="{BFE3132B-2B3C-40C8-90DB-6CD817D6E581}" type="presParOf" srcId="{FD576374-03C4-4ED7-B1D3-5BAAFD4F1B43}" destId="{88FCBA51-6874-4689-A13C-3D30ADB15742}" srcOrd="1" destOrd="0" presId="urn:microsoft.com/office/officeart/2008/layout/PictureAccentList"/>
    <dgm:cxn modelId="{F6B334C3-D76A-4D03-A5CE-CD2EE63BB9E1}" type="presParOf" srcId="{7DCB4812-3F10-4FA1-870F-433D48BB3DAA}" destId="{89021E64-FB7E-4939-9890-E206C893B735}" srcOrd="2" destOrd="0" presId="urn:microsoft.com/office/officeart/2008/layout/PictureAccentList"/>
    <dgm:cxn modelId="{1A91B627-98F8-46DC-8A1C-FB3972D3B150}" type="presParOf" srcId="{89021E64-FB7E-4939-9890-E206C893B735}" destId="{7724D9D1-2CF5-4577-9980-699D37141C63}" srcOrd="0" destOrd="0" presId="urn:microsoft.com/office/officeart/2008/layout/PictureAccentList"/>
    <dgm:cxn modelId="{22C4C803-9CDD-4DCB-924E-9A95091AD078}" type="presParOf" srcId="{89021E64-FB7E-4939-9890-E206C893B735}" destId="{8855FB20-37AE-49CC-B895-F7D6543485F6}" srcOrd="1" destOrd="0" presId="urn:microsoft.com/office/officeart/2008/layout/PictureAccentList"/>
    <dgm:cxn modelId="{27D110DE-4E5B-474A-8BF3-FFF6E092D72A}" type="presParOf" srcId="{7DCB4812-3F10-4FA1-870F-433D48BB3DAA}" destId="{D4CB385C-9D81-427A-9598-A26D263B256F}" srcOrd="3" destOrd="0" presId="urn:microsoft.com/office/officeart/2008/layout/PictureAccentList"/>
    <dgm:cxn modelId="{4EDCABA4-F57D-43AD-B78A-CA0965F31D96}" type="presParOf" srcId="{D4CB385C-9D81-427A-9598-A26D263B256F}" destId="{4E11F544-9647-486C-9956-EC340BDE4BF3}" srcOrd="0" destOrd="0" presId="urn:microsoft.com/office/officeart/2008/layout/PictureAccentList"/>
    <dgm:cxn modelId="{232A4778-7B79-4EE2-BEF8-B7DD4B642C07}" type="presParOf" srcId="{D4CB385C-9D81-427A-9598-A26D263B256F}" destId="{AB2610AD-85B0-4826-9183-49AA421C345A}" srcOrd="1" destOrd="0" presId="urn:microsoft.com/office/officeart/2008/layout/PictureAccent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6C6F6AE-096E-44A6-B236-9B918FEBE846}" type="doc">
      <dgm:prSet loTypeId="urn:microsoft.com/office/officeart/2008/layout/Picture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A7D4D0A-A961-4250-9BD3-45D195BC95FD}">
      <dgm:prSet phldrT="[Текст]"/>
      <dgm:spPr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 smtClean="0">
              <a:solidFill>
                <a:srgbClr val="002060"/>
              </a:solidFill>
            </a:rPr>
            <a:t>К 2020 г. 70-75% детей от 5 до 18 лет получают дополнительное образование</a:t>
          </a:r>
          <a:endParaRPr lang="ru-RU" dirty="0">
            <a:solidFill>
              <a:srgbClr val="002060"/>
            </a:solidFill>
          </a:endParaRPr>
        </a:p>
      </dgm:t>
    </dgm:pt>
    <dgm:pt modelId="{B657D92F-CAEB-4984-A64E-160024E21CFB}" type="parTrans" cxnId="{70B08B8C-A14D-4B6A-952C-D1D5F94E4390}">
      <dgm:prSet/>
      <dgm:spPr/>
      <dgm:t>
        <a:bodyPr/>
        <a:lstStyle/>
        <a:p>
          <a:endParaRPr lang="ru-RU"/>
        </a:p>
      </dgm:t>
    </dgm:pt>
    <dgm:pt modelId="{A75AB30B-5AD9-4387-8FDF-89077092AEEC}" type="sibTrans" cxnId="{70B08B8C-A14D-4B6A-952C-D1D5F94E4390}">
      <dgm:prSet/>
      <dgm:spPr/>
      <dgm:t>
        <a:bodyPr/>
        <a:lstStyle/>
        <a:p>
          <a:endParaRPr lang="ru-RU"/>
        </a:p>
      </dgm:t>
    </dgm:pt>
    <dgm:pt modelId="{D7F1EA57-52A7-4298-BFE2-1E1C44D87E3A}">
      <dgm:prSet phldrT="[Текст]"/>
      <dgm:spPr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8100000" scaled="1"/>
          <a:tileRect/>
        </a:gradFill>
      </dgm:spPr>
      <dgm:t>
        <a:bodyPr/>
        <a:lstStyle/>
        <a:p>
          <a:r>
            <a:rPr lang="ru-RU" dirty="0" smtClean="0">
              <a:solidFill>
                <a:srgbClr val="002060"/>
              </a:solidFill>
            </a:rPr>
            <a:t>Общенациональная система выявления и развития молодых талантов</a:t>
          </a:r>
          <a:endParaRPr lang="ru-RU" dirty="0">
            <a:solidFill>
              <a:srgbClr val="002060"/>
            </a:solidFill>
          </a:endParaRPr>
        </a:p>
      </dgm:t>
    </dgm:pt>
    <dgm:pt modelId="{ED04E430-7D39-421C-A514-40C6FF6D7A95}" type="parTrans" cxnId="{57B34B68-7A5B-42E5-A2EF-7D742CD66004}">
      <dgm:prSet/>
      <dgm:spPr/>
      <dgm:t>
        <a:bodyPr/>
        <a:lstStyle/>
        <a:p>
          <a:endParaRPr lang="ru-RU"/>
        </a:p>
      </dgm:t>
    </dgm:pt>
    <dgm:pt modelId="{906132F6-CD39-48FD-8331-E08E2F1A9255}" type="sibTrans" cxnId="{57B34B68-7A5B-42E5-A2EF-7D742CD66004}">
      <dgm:prSet/>
      <dgm:spPr/>
      <dgm:t>
        <a:bodyPr/>
        <a:lstStyle/>
        <a:p>
          <a:endParaRPr lang="ru-RU"/>
        </a:p>
      </dgm:t>
    </dgm:pt>
    <dgm:pt modelId="{64CB33E8-AE67-4FD9-88AA-E30D5CCD8D2C}">
      <dgm:prSet phldrT="[Текст]" custT="1"/>
      <dgm:spPr>
        <a:noFill/>
      </dgm:spPr>
      <dgm:t>
        <a:bodyPr/>
        <a:lstStyle/>
        <a:p>
          <a:pPr algn="ctr"/>
          <a:r>
            <a:rPr lang="ru-RU" sz="1400" b="1" dirty="0" smtClean="0">
              <a:solidFill>
                <a:srgbClr val="002060"/>
              </a:solidFill>
            </a:rPr>
            <a:t>Ключевые цели</a:t>
          </a:r>
          <a:endParaRPr lang="ru-RU" sz="1400" b="1" dirty="0">
            <a:solidFill>
              <a:srgbClr val="002060"/>
            </a:solidFill>
          </a:endParaRPr>
        </a:p>
      </dgm:t>
    </dgm:pt>
    <dgm:pt modelId="{B5A278FA-B5BB-46DA-9C3D-13521A496E0A}" type="sibTrans" cxnId="{C0498E4F-5F70-46B8-8F28-3D9E06B97508}">
      <dgm:prSet/>
      <dgm:spPr/>
      <dgm:t>
        <a:bodyPr/>
        <a:lstStyle/>
        <a:p>
          <a:endParaRPr lang="ru-RU"/>
        </a:p>
      </dgm:t>
    </dgm:pt>
    <dgm:pt modelId="{B7ACB22C-2FEE-4916-A075-B3CFAC650B90}" type="parTrans" cxnId="{C0498E4F-5F70-46B8-8F28-3D9E06B97508}">
      <dgm:prSet/>
      <dgm:spPr/>
      <dgm:t>
        <a:bodyPr/>
        <a:lstStyle/>
        <a:p>
          <a:endParaRPr lang="ru-RU"/>
        </a:p>
      </dgm:t>
    </dgm:pt>
    <dgm:pt modelId="{4734F4CB-FF83-4303-80C8-33EC2E03B9C9}">
      <dgm:prSet/>
      <dgm:spPr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8100000" scaled="1"/>
          <a:tileRect/>
        </a:gradFill>
      </dgm:spPr>
      <dgm:t>
        <a:bodyPr/>
        <a:lstStyle/>
        <a:p>
          <a:r>
            <a:rPr lang="ru-RU" dirty="0" smtClean="0">
              <a:solidFill>
                <a:srgbClr val="002060"/>
              </a:solidFill>
            </a:rPr>
            <a:t>Приобретение детьми базовых умений и навыков в области выбранного вида искусств или спорта</a:t>
          </a:r>
          <a:endParaRPr lang="ru-RU" dirty="0">
            <a:solidFill>
              <a:srgbClr val="002060"/>
            </a:solidFill>
          </a:endParaRPr>
        </a:p>
      </dgm:t>
    </dgm:pt>
    <dgm:pt modelId="{8445AF02-1CDA-44EF-99B9-33959208EE63}" type="parTrans" cxnId="{7871DB17-E492-452E-BE23-AA3D59740D0D}">
      <dgm:prSet/>
      <dgm:spPr/>
      <dgm:t>
        <a:bodyPr/>
        <a:lstStyle/>
        <a:p>
          <a:endParaRPr lang="ru-RU"/>
        </a:p>
      </dgm:t>
    </dgm:pt>
    <dgm:pt modelId="{90E326C4-8139-467F-A039-A6004EBF78AD}" type="sibTrans" cxnId="{7871DB17-E492-452E-BE23-AA3D59740D0D}">
      <dgm:prSet/>
      <dgm:spPr/>
      <dgm:t>
        <a:bodyPr/>
        <a:lstStyle/>
        <a:p>
          <a:endParaRPr lang="ru-RU"/>
        </a:p>
      </dgm:t>
    </dgm:pt>
    <dgm:pt modelId="{F6D2C29A-7C51-4187-8456-E611F3955E44}">
      <dgm:prSet/>
      <dgm:spPr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8100000" scaled="1"/>
          <a:tileRect/>
        </a:gradFill>
      </dgm:spPr>
      <dgm:t>
        <a:bodyPr/>
        <a:lstStyle/>
        <a:p>
          <a:r>
            <a:rPr lang="ru-RU" dirty="0" smtClean="0">
              <a:solidFill>
                <a:srgbClr val="002060"/>
              </a:solidFill>
            </a:rPr>
            <a:t>К 2020 г. внедрение модели персонифицированного финансирования</a:t>
          </a:r>
          <a:endParaRPr lang="ru-RU" dirty="0">
            <a:solidFill>
              <a:srgbClr val="002060"/>
            </a:solidFill>
          </a:endParaRPr>
        </a:p>
      </dgm:t>
    </dgm:pt>
    <dgm:pt modelId="{B0C92174-ABB1-4C2D-8A91-DDFFB501BF9F}" type="parTrans" cxnId="{BF60F151-F722-4309-89A6-E83F520629B9}">
      <dgm:prSet/>
      <dgm:spPr/>
      <dgm:t>
        <a:bodyPr/>
        <a:lstStyle/>
        <a:p>
          <a:endParaRPr lang="ru-RU"/>
        </a:p>
      </dgm:t>
    </dgm:pt>
    <dgm:pt modelId="{01202784-4121-450D-A491-59D7CE0F9961}" type="sibTrans" cxnId="{BF60F151-F722-4309-89A6-E83F520629B9}">
      <dgm:prSet/>
      <dgm:spPr/>
      <dgm:t>
        <a:bodyPr/>
        <a:lstStyle/>
        <a:p>
          <a:endParaRPr lang="ru-RU"/>
        </a:p>
      </dgm:t>
    </dgm:pt>
    <dgm:pt modelId="{29586F82-3F55-4049-AD49-A251AA664CF1}" type="pres">
      <dgm:prSet presAssocID="{16C6F6AE-096E-44A6-B236-9B918FEBE846}" presName="layout" presStyleCnt="0">
        <dgm:presLayoutVars>
          <dgm:chMax/>
          <dgm:chPref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BD436116-0420-431B-BBD0-147DBF25D411}" type="pres">
      <dgm:prSet presAssocID="{64CB33E8-AE67-4FD9-88AA-E30D5CCD8D2C}" presName="root" presStyleCnt="0">
        <dgm:presLayoutVars>
          <dgm:chMax/>
          <dgm:chPref val="4"/>
        </dgm:presLayoutVars>
      </dgm:prSet>
      <dgm:spPr/>
    </dgm:pt>
    <dgm:pt modelId="{A19DD036-A713-4E3C-B563-6D4CFDE134F1}" type="pres">
      <dgm:prSet presAssocID="{64CB33E8-AE67-4FD9-88AA-E30D5CCD8D2C}" presName="rootComposite" presStyleCnt="0">
        <dgm:presLayoutVars/>
      </dgm:prSet>
      <dgm:spPr/>
    </dgm:pt>
    <dgm:pt modelId="{13A62911-DD58-43E7-95E9-BD32A2FEC087}" type="pres">
      <dgm:prSet presAssocID="{64CB33E8-AE67-4FD9-88AA-E30D5CCD8D2C}" presName="rootText" presStyleLbl="node0" presStyleIdx="0" presStyleCnt="1" custScaleY="50708">
        <dgm:presLayoutVars>
          <dgm:chMax/>
          <dgm:chPref val="4"/>
        </dgm:presLayoutVars>
      </dgm:prSet>
      <dgm:spPr/>
      <dgm:t>
        <a:bodyPr/>
        <a:lstStyle/>
        <a:p>
          <a:endParaRPr lang="ru-RU"/>
        </a:p>
      </dgm:t>
    </dgm:pt>
    <dgm:pt modelId="{7DCB4812-3F10-4FA1-870F-433D48BB3DAA}" type="pres">
      <dgm:prSet presAssocID="{64CB33E8-AE67-4FD9-88AA-E30D5CCD8D2C}" presName="childShape" presStyleCnt="0">
        <dgm:presLayoutVars>
          <dgm:chMax val="0"/>
          <dgm:chPref val="0"/>
        </dgm:presLayoutVars>
      </dgm:prSet>
      <dgm:spPr/>
    </dgm:pt>
    <dgm:pt modelId="{90C49BEB-C6CF-422C-B1D3-58A49639D4E1}" type="pres">
      <dgm:prSet presAssocID="{9A7D4D0A-A961-4250-9BD3-45D195BC95FD}" presName="childComposite" presStyleCnt="0">
        <dgm:presLayoutVars>
          <dgm:chMax val="0"/>
          <dgm:chPref val="0"/>
        </dgm:presLayoutVars>
      </dgm:prSet>
      <dgm:spPr/>
    </dgm:pt>
    <dgm:pt modelId="{DC54C0CA-4254-403F-8E2A-28313585DF26}" type="pres">
      <dgm:prSet presAssocID="{9A7D4D0A-A961-4250-9BD3-45D195BC95FD}" presName="Image" presStyleLbl="node1" presStyleIdx="0" presStyleCnt="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  <dgm:t>
        <a:bodyPr/>
        <a:lstStyle/>
        <a:p>
          <a:endParaRPr lang="ru-RU"/>
        </a:p>
      </dgm:t>
    </dgm:pt>
    <dgm:pt modelId="{E97B8F21-657F-4A09-A582-B098325E34EA}" type="pres">
      <dgm:prSet presAssocID="{9A7D4D0A-A961-4250-9BD3-45D195BC95FD}" presName="childText" presStyleLbl="lnNode1" presStyleIdx="0" presStyleCnt="4" custLinFactNeighborX="-273" custLinFactNeighborY="138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576374-03C4-4ED7-B1D3-5BAAFD4F1B43}" type="pres">
      <dgm:prSet presAssocID="{D7F1EA57-52A7-4298-BFE2-1E1C44D87E3A}" presName="childComposite" presStyleCnt="0">
        <dgm:presLayoutVars>
          <dgm:chMax val="0"/>
          <dgm:chPref val="0"/>
        </dgm:presLayoutVars>
      </dgm:prSet>
      <dgm:spPr/>
    </dgm:pt>
    <dgm:pt modelId="{1420CC83-0EFE-4F29-A67A-EF9000C600CA}" type="pres">
      <dgm:prSet presAssocID="{D7F1EA57-52A7-4298-BFE2-1E1C44D87E3A}" presName="Image" presStyleLbl="node1" presStyleIdx="1" presStyleCnt="4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  <dgm:t>
        <a:bodyPr/>
        <a:lstStyle/>
        <a:p>
          <a:endParaRPr lang="ru-RU"/>
        </a:p>
      </dgm:t>
    </dgm:pt>
    <dgm:pt modelId="{88FCBA51-6874-4689-A13C-3D30ADB15742}" type="pres">
      <dgm:prSet presAssocID="{D7F1EA57-52A7-4298-BFE2-1E1C44D87E3A}" presName="childText" presStyleLbl="lnNode1" presStyleIdx="1" presStyleCnt="4" custLinFactNeighborX="-472" custLinFactNeighborY="-216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CB385C-9D81-427A-9598-A26D263B256F}" type="pres">
      <dgm:prSet presAssocID="{4734F4CB-FF83-4303-80C8-33EC2E03B9C9}" presName="childComposite" presStyleCnt="0">
        <dgm:presLayoutVars>
          <dgm:chMax val="0"/>
          <dgm:chPref val="0"/>
        </dgm:presLayoutVars>
      </dgm:prSet>
      <dgm:spPr/>
    </dgm:pt>
    <dgm:pt modelId="{4E11F544-9647-486C-9956-EC340BDE4BF3}" type="pres">
      <dgm:prSet presAssocID="{4734F4CB-FF83-4303-80C8-33EC2E03B9C9}" presName="Image" presStyleLbl="node1" presStyleIdx="2" presStyleCnt="4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7000" b="-17000"/>
          </a:stretch>
        </a:blipFill>
      </dgm:spPr>
      <dgm:t>
        <a:bodyPr/>
        <a:lstStyle/>
        <a:p>
          <a:endParaRPr lang="ru-RU"/>
        </a:p>
      </dgm:t>
    </dgm:pt>
    <dgm:pt modelId="{AB2610AD-85B0-4826-9183-49AA421C345A}" type="pres">
      <dgm:prSet presAssocID="{4734F4CB-FF83-4303-80C8-33EC2E03B9C9}" presName="childText" presStyleLbl="ln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D6C071-5195-4D12-8654-DC3C17589F5E}" type="pres">
      <dgm:prSet presAssocID="{F6D2C29A-7C51-4187-8456-E611F3955E44}" presName="childComposite" presStyleCnt="0">
        <dgm:presLayoutVars>
          <dgm:chMax val="0"/>
          <dgm:chPref val="0"/>
        </dgm:presLayoutVars>
      </dgm:prSet>
      <dgm:spPr/>
    </dgm:pt>
    <dgm:pt modelId="{9B674E72-E599-46FE-8035-8928D12634DB}" type="pres">
      <dgm:prSet presAssocID="{F6D2C29A-7C51-4187-8456-E611F3955E44}" presName="Image" presStyleLbl="node1" presStyleIdx="3" presStyleCnt="4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  <dgm:t>
        <a:bodyPr/>
        <a:lstStyle/>
        <a:p>
          <a:endParaRPr lang="ru-RU"/>
        </a:p>
      </dgm:t>
    </dgm:pt>
    <dgm:pt modelId="{B092ECF8-BA5D-4812-ABB8-43A722F8994C}" type="pres">
      <dgm:prSet presAssocID="{F6D2C29A-7C51-4187-8456-E611F3955E44}" presName="childText" presStyleLbl="ln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F60F151-F722-4309-89A6-E83F520629B9}" srcId="{64CB33E8-AE67-4FD9-88AA-E30D5CCD8D2C}" destId="{F6D2C29A-7C51-4187-8456-E611F3955E44}" srcOrd="3" destOrd="0" parTransId="{B0C92174-ABB1-4C2D-8A91-DDFFB501BF9F}" sibTransId="{01202784-4121-450D-A491-59D7CE0F9961}"/>
    <dgm:cxn modelId="{A166BE93-DB03-4B6E-B0E6-B69680D4A067}" type="presOf" srcId="{4734F4CB-FF83-4303-80C8-33EC2E03B9C9}" destId="{AB2610AD-85B0-4826-9183-49AA421C345A}" srcOrd="0" destOrd="0" presId="urn:microsoft.com/office/officeart/2008/layout/PictureAccentList"/>
    <dgm:cxn modelId="{83B8A331-C135-4860-8778-5213A93D52A2}" type="presOf" srcId="{D7F1EA57-52A7-4298-BFE2-1E1C44D87E3A}" destId="{88FCBA51-6874-4689-A13C-3D30ADB15742}" srcOrd="0" destOrd="0" presId="urn:microsoft.com/office/officeart/2008/layout/PictureAccentList"/>
    <dgm:cxn modelId="{C0498E4F-5F70-46B8-8F28-3D9E06B97508}" srcId="{16C6F6AE-096E-44A6-B236-9B918FEBE846}" destId="{64CB33E8-AE67-4FD9-88AA-E30D5CCD8D2C}" srcOrd="0" destOrd="0" parTransId="{B7ACB22C-2FEE-4916-A075-B3CFAC650B90}" sibTransId="{B5A278FA-B5BB-46DA-9C3D-13521A496E0A}"/>
    <dgm:cxn modelId="{70B08B8C-A14D-4B6A-952C-D1D5F94E4390}" srcId="{64CB33E8-AE67-4FD9-88AA-E30D5CCD8D2C}" destId="{9A7D4D0A-A961-4250-9BD3-45D195BC95FD}" srcOrd="0" destOrd="0" parTransId="{B657D92F-CAEB-4984-A64E-160024E21CFB}" sibTransId="{A75AB30B-5AD9-4387-8FDF-89077092AEEC}"/>
    <dgm:cxn modelId="{57B34B68-7A5B-42E5-A2EF-7D742CD66004}" srcId="{64CB33E8-AE67-4FD9-88AA-E30D5CCD8D2C}" destId="{D7F1EA57-52A7-4298-BFE2-1E1C44D87E3A}" srcOrd="1" destOrd="0" parTransId="{ED04E430-7D39-421C-A514-40C6FF6D7A95}" sibTransId="{906132F6-CD39-48FD-8331-E08E2F1A9255}"/>
    <dgm:cxn modelId="{A0CCB94F-9D32-4E2B-8935-2163B6B68E09}" type="presOf" srcId="{F6D2C29A-7C51-4187-8456-E611F3955E44}" destId="{B092ECF8-BA5D-4812-ABB8-43A722F8994C}" srcOrd="0" destOrd="0" presId="urn:microsoft.com/office/officeart/2008/layout/PictureAccentList"/>
    <dgm:cxn modelId="{7871DB17-E492-452E-BE23-AA3D59740D0D}" srcId="{64CB33E8-AE67-4FD9-88AA-E30D5CCD8D2C}" destId="{4734F4CB-FF83-4303-80C8-33EC2E03B9C9}" srcOrd="2" destOrd="0" parTransId="{8445AF02-1CDA-44EF-99B9-33959208EE63}" sibTransId="{90E326C4-8139-467F-A039-A6004EBF78AD}"/>
    <dgm:cxn modelId="{05837BB8-FA66-4416-9040-9EE374CA69D0}" type="presOf" srcId="{9A7D4D0A-A961-4250-9BD3-45D195BC95FD}" destId="{E97B8F21-657F-4A09-A582-B098325E34EA}" srcOrd="0" destOrd="0" presId="urn:microsoft.com/office/officeart/2008/layout/PictureAccentList"/>
    <dgm:cxn modelId="{227DB2FF-92F4-489D-941C-C133CA3AD83B}" type="presOf" srcId="{16C6F6AE-096E-44A6-B236-9B918FEBE846}" destId="{29586F82-3F55-4049-AD49-A251AA664CF1}" srcOrd="0" destOrd="0" presId="urn:microsoft.com/office/officeart/2008/layout/PictureAccentList"/>
    <dgm:cxn modelId="{8EDB2A29-ABE4-4BEA-97C6-300A13A13F92}" type="presOf" srcId="{64CB33E8-AE67-4FD9-88AA-E30D5CCD8D2C}" destId="{13A62911-DD58-43E7-95E9-BD32A2FEC087}" srcOrd="0" destOrd="0" presId="urn:microsoft.com/office/officeart/2008/layout/PictureAccentList"/>
    <dgm:cxn modelId="{2152EBE9-E87A-4F8A-B84C-CF75D6951796}" type="presParOf" srcId="{29586F82-3F55-4049-AD49-A251AA664CF1}" destId="{BD436116-0420-431B-BBD0-147DBF25D411}" srcOrd="0" destOrd="0" presId="urn:microsoft.com/office/officeart/2008/layout/PictureAccentList"/>
    <dgm:cxn modelId="{8F369A6A-07E7-4EC2-B21A-C90DFFEF1135}" type="presParOf" srcId="{BD436116-0420-431B-BBD0-147DBF25D411}" destId="{A19DD036-A713-4E3C-B563-6D4CFDE134F1}" srcOrd="0" destOrd="0" presId="urn:microsoft.com/office/officeart/2008/layout/PictureAccentList"/>
    <dgm:cxn modelId="{3C6BF8F7-5051-4C13-8C54-31D37BED4C38}" type="presParOf" srcId="{A19DD036-A713-4E3C-B563-6D4CFDE134F1}" destId="{13A62911-DD58-43E7-95E9-BD32A2FEC087}" srcOrd="0" destOrd="0" presId="urn:microsoft.com/office/officeart/2008/layout/PictureAccentList"/>
    <dgm:cxn modelId="{9EBCB001-89CA-4667-B496-999FC8B463C5}" type="presParOf" srcId="{BD436116-0420-431B-BBD0-147DBF25D411}" destId="{7DCB4812-3F10-4FA1-870F-433D48BB3DAA}" srcOrd="1" destOrd="0" presId="urn:microsoft.com/office/officeart/2008/layout/PictureAccentList"/>
    <dgm:cxn modelId="{BEA4D384-FD2E-4F1A-BCDE-3618C4E8E834}" type="presParOf" srcId="{7DCB4812-3F10-4FA1-870F-433D48BB3DAA}" destId="{90C49BEB-C6CF-422C-B1D3-58A49639D4E1}" srcOrd="0" destOrd="0" presId="urn:microsoft.com/office/officeart/2008/layout/PictureAccentList"/>
    <dgm:cxn modelId="{74C2B0E0-59DC-4B77-8A6F-328DFFE58545}" type="presParOf" srcId="{90C49BEB-C6CF-422C-B1D3-58A49639D4E1}" destId="{DC54C0CA-4254-403F-8E2A-28313585DF26}" srcOrd="0" destOrd="0" presId="urn:microsoft.com/office/officeart/2008/layout/PictureAccentList"/>
    <dgm:cxn modelId="{9E5F430E-D67A-4181-8D94-7EA46980534E}" type="presParOf" srcId="{90C49BEB-C6CF-422C-B1D3-58A49639D4E1}" destId="{E97B8F21-657F-4A09-A582-B098325E34EA}" srcOrd="1" destOrd="0" presId="urn:microsoft.com/office/officeart/2008/layout/PictureAccentList"/>
    <dgm:cxn modelId="{8BAE52F3-B137-49EF-B6EC-E33473AAFD5D}" type="presParOf" srcId="{7DCB4812-3F10-4FA1-870F-433D48BB3DAA}" destId="{FD576374-03C4-4ED7-B1D3-5BAAFD4F1B43}" srcOrd="1" destOrd="0" presId="urn:microsoft.com/office/officeart/2008/layout/PictureAccentList"/>
    <dgm:cxn modelId="{40B3B81C-55FD-429E-B5C7-A9E8EE65E897}" type="presParOf" srcId="{FD576374-03C4-4ED7-B1D3-5BAAFD4F1B43}" destId="{1420CC83-0EFE-4F29-A67A-EF9000C600CA}" srcOrd="0" destOrd="0" presId="urn:microsoft.com/office/officeart/2008/layout/PictureAccentList"/>
    <dgm:cxn modelId="{0543C666-0341-4C74-9B27-47578454AE22}" type="presParOf" srcId="{FD576374-03C4-4ED7-B1D3-5BAAFD4F1B43}" destId="{88FCBA51-6874-4689-A13C-3D30ADB15742}" srcOrd="1" destOrd="0" presId="urn:microsoft.com/office/officeart/2008/layout/PictureAccentList"/>
    <dgm:cxn modelId="{F4683162-4F5C-4288-BCEB-7D604AEA79E5}" type="presParOf" srcId="{7DCB4812-3F10-4FA1-870F-433D48BB3DAA}" destId="{D4CB385C-9D81-427A-9598-A26D263B256F}" srcOrd="2" destOrd="0" presId="urn:microsoft.com/office/officeart/2008/layout/PictureAccentList"/>
    <dgm:cxn modelId="{97DBF04D-0773-4AD5-BF67-8E60DBDFFA2C}" type="presParOf" srcId="{D4CB385C-9D81-427A-9598-A26D263B256F}" destId="{4E11F544-9647-486C-9956-EC340BDE4BF3}" srcOrd="0" destOrd="0" presId="urn:microsoft.com/office/officeart/2008/layout/PictureAccentList"/>
    <dgm:cxn modelId="{CC4190DE-E096-46A0-958E-61464B525731}" type="presParOf" srcId="{D4CB385C-9D81-427A-9598-A26D263B256F}" destId="{AB2610AD-85B0-4826-9183-49AA421C345A}" srcOrd="1" destOrd="0" presId="urn:microsoft.com/office/officeart/2008/layout/PictureAccentList"/>
    <dgm:cxn modelId="{3883B501-270F-4290-A7FC-5036BA087294}" type="presParOf" srcId="{7DCB4812-3F10-4FA1-870F-433D48BB3DAA}" destId="{44D6C071-5195-4D12-8654-DC3C17589F5E}" srcOrd="3" destOrd="0" presId="urn:microsoft.com/office/officeart/2008/layout/PictureAccentList"/>
    <dgm:cxn modelId="{909C49AD-5545-456F-BBEC-CD2E89A162E5}" type="presParOf" srcId="{44D6C071-5195-4D12-8654-DC3C17589F5E}" destId="{9B674E72-E599-46FE-8035-8928D12634DB}" srcOrd="0" destOrd="0" presId="urn:microsoft.com/office/officeart/2008/layout/PictureAccentList"/>
    <dgm:cxn modelId="{63DA3AF0-2563-4175-9621-5C4692763BC5}" type="presParOf" srcId="{44D6C071-5195-4D12-8654-DC3C17589F5E}" destId="{B092ECF8-BA5D-4812-ABB8-43A722F8994C}" srcOrd="1" destOrd="0" presId="urn:microsoft.com/office/officeart/2008/layout/PictureAccent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6C6F6AE-096E-44A6-B236-9B918FEBE846}" type="doc">
      <dgm:prSet loTypeId="urn:microsoft.com/office/officeart/2008/layout/Picture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A7D4D0A-A961-4250-9BD3-45D195BC95FD}">
      <dgm:prSet phldrT="[Текст]"/>
      <dgm:spPr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dirty="0" smtClean="0">
              <a:solidFill>
                <a:srgbClr val="002060"/>
              </a:solidFill>
            </a:rPr>
            <a:t>Профилактика безнадзорности и правонарушений несовершеннолетних</a:t>
          </a:r>
          <a:endParaRPr lang="ru-RU" dirty="0">
            <a:solidFill>
              <a:srgbClr val="002060"/>
            </a:solidFill>
          </a:endParaRPr>
        </a:p>
      </dgm:t>
    </dgm:pt>
    <dgm:pt modelId="{B657D92F-CAEB-4984-A64E-160024E21CFB}" type="parTrans" cxnId="{70B08B8C-A14D-4B6A-952C-D1D5F94E4390}">
      <dgm:prSet/>
      <dgm:spPr/>
      <dgm:t>
        <a:bodyPr/>
        <a:lstStyle/>
        <a:p>
          <a:endParaRPr lang="ru-RU"/>
        </a:p>
      </dgm:t>
    </dgm:pt>
    <dgm:pt modelId="{A75AB30B-5AD9-4387-8FDF-89077092AEEC}" type="sibTrans" cxnId="{70B08B8C-A14D-4B6A-952C-D1D5F94E4390}">
      <dgm:prSet/>
      <dgm:spPr/>
      <dgm:t>
        <a:bodyPr/>
        <a:lstStyle/>
        <a:p>
          <a:endParaRPr lang="ru-RU"/>
        </a:p>
      </dgm:t>
    </dgm:pt>
    <dgm:pt modelId="{D7F1EA57-52A7-4298-BFE2-1E1C44D87E3A}">
      <dgm:prSet phldrT="[Текст]"/>
      <dgm:spPr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8100000" scaled="1"/>
          <a:tileRect/>
        </a:gradFill>
      </dgm:spPr>
      <dgm:t>
        <a:bodyPr/>
        <a:lstStyle/>
        <a:p>
          <a:r>
            <a:rPr lang="ru-RU" dirty="0" smtClean="0">
              <a:solidFill>
                <a:srgbClr val="002060"/>
              </a:solidFill>
            </a:rPr>
            <a:t>Образование детей с особыми образовательными потребностями</a:t>
          </a:r>
          <a:endParaRPr lang="ru-RU" dirty="0">
            <a:solidFill>
              <a:srgbClr val="002060"/>
            </a:solidFill>
          </a:endParaRPr>
        </a:p>
      </dgm:t>
    </dgm:pt>
    <dgm:pt modelId="{ED04E430-7D39-421C-A514-40C6FF6D7A95}" type="parTrans" cxnId="{57B34B68-7A5B-42E5-A2EF-7D742CD66004}">
      <dgm:prSet/>
      <dgm:spPr/>
      <dgm:t>
        <a:bodyPr/>
        <a:lstStyle/>
        <a:p>
          <a:endParaRPr lang="ru-RU"/>
        </a:p>
      </dgm:t>
    </dgm:pt>
    <dgm:pt modelId="{906132F6-CD39-48FD-8331-E08E2F1A9255}" type="sibTrans" cxnId="{57B34B68-7A5B-42E5-A2EF-7D742CD66004}">
      <dgm:prSet/>
      <dgm:spPr/>
      <dgm:t>
        <a:bodyPr/>
        <a:lstStyle/>
        <a:p>
          <a:endParaRPr lang="ru-RU"/>
        </a:p>
      </dgm:t>
    </dgm:pt>
    <dgm:pt modelId="{64CB33E8-AE67-4FD9-88AA-E30D5CCD8D2C}">
      <dgm:prSet phldrT="[Текст]" custT="1"/>
      <dgm:spPr>
        <a:noFill/>
      </dgm:spPr>
      <dgm:t>
        <a:bodyPr/>
        <a:lstStyle/>
        <a:p>
          <a:pPr algn="ctr"/>
          <a:r>
            <a:rPr lang="ru-RU" sz="1400" b="1" dirty="0" smtClean="0">
              <a:solidFill>
                <a:srgbClr val="002060"/>
              </a:solidFill>
            </a:rPr>
            <a:t>Ключевые цели</a:t>
          </a:r>
          <a:endParaRPr lang="ru-RU" sz="1400" b="1" dirty="0">
            <a:solidFill>
              <a:srgbClr val="002060"/>
            </a:solidFill>
          </a:endParaRPr>
        </a:p>
      </dgm:t>
    </dgm:pt>
    <dgm:pt modelId="{B5A278FA-B5BB-46DA-9C3D-13521A496E0A}" type="sibTrans" cxnId="{C0498E4F-5F70-46B8-8F28-3D9E06B97508}">
      <dgm:prSet/>
      <dgm:spPr/>
      <dgm:t>
        <a:bodyPr/>
        <a:lstStyle/>
        <a:p>
          <a:endParaRPr lang="ru-RU"/>
        </a:p>
      </dgm:t>
    </dgm:pt>
    <dgm:pt modelId="{B7ACB22C-2FEE-4916-A075-B3CFAC650B90}" type="parTrans" cxnId="{C0498E4F-5F70-46B8-8F28-3D9E06B97508}">
      <dgm:prSet/>
      <dgm:spPr/>
      <dgm:t>
        <a:bodyPr/>
        <a:lstStyle/>
        <a:p>
          <a:endParaRPr lang="ru-RU"/>
        </a:p>
      </dgm:t>
    </dgm:pt>
    <dgm:pt modelId="{4734F4CB-FF83-4303-80C8-33EC2E03B9C9}">
      <dgm:prSet/>
      <dgm:spPr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8100000" scaled="1"/>
          <a:tileRect/>
        </a:gradFill>
      </dgm:spPr>
      <dgm:t>
        <a:bodyPr/>
        <a:lstStyle/>
        <a:p>
          <a:r>
            <a:rPr lang="ru-RU" dirty="0" smtClean="0">
              <a:solidFill>
                <a:srgbClr val="002060"/>
              </a:solidFill>
            </a:rPr>
            <a:t>Безопасное поведение детей и подростков на дорогах</a:t>
          </a:r>
          <a:endParaRPr lang="ru-RU" dirty="0">
            <a:solidFill>
              <a:srgbClr val="002060"/>
            </a:solidFill>
          </a:endParaRPr>
        </a:p>
      </dgm:t>
    </dgm:pt>
    <dgm:pt modelId="{8445AF02-1CDA-44EF-99B9-33959208EE63}" type="parTrans" cxnId="{7871DB17-E492-452E-BE23-AA3D59740D0D}">
      <dgm:prSet/>
      <dgm:spPr/>
      <dgm:t>
        <a:bodyPr/>
        <a:lstStyle/>
        <a:p>
          <a:endParaRPr lang="ru-RU"/>
        </a:p>
      </dgm:t>
    </dgm:pt>
    <dgm:pt modelId="{90E326C4-8139-467F-A039-A6004EBF78AD}" type="sibTrans" cxnId="{7871DB17-E492-452E-BE23-AA3D59740D0D}">
      <dgm:prSet/>
      <dgm:spPr/>
      <dgm:t>
        <a:bodyPr/>
        <a:lstStyle/>
        <a:p>
          <a:endParaRPr lang="ru-RU"/>
        </a:p>
      </dgm:t>
    </dgm:pt>
    <dgm:pt modelId="{93E2113C-0A6E-4237-BBC2-89F160199FA3}">
      <dgm:prSet/>
      <dgm:spPr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8100000" scaled="1"/>
          <a:tileRect/>
        </a:gradFill>
      </dgm:spPr>
      <dgm:t>
        <a:bodyPr/>
        <a:lstStyle/>
        <a:p>
          <a:r>
            <a:rPr lang="ru-RU" dirty="0" smtClean="0">
              <a:solidFill>
                <a:srgbClr val="002060"/>
              </a:solidFill>
            </a:rPr>
            <a:t>Поддержка детей-сирот и детей, оставшихся без попечения родителей</a:t>
          </a:r>
          <a:endParaRPr lang="ru-RU" dirty="0">
            <a:solidFill>
              <a:srgbClr val="002060"/>
            </a:solidFill>
          </a:endParaRPr>
        </a:p>
      </dgm:t>
    </dgm:pt>
    <dgm:pt modelId="{01D37F44-1B8A-442C-AEC1-FA99BA6F7534}" type="parTrans" cxnId="{24EB80AD-8946-4A40-AF4F-3C0A6B7608A7}">
      <dgm:prSet/>
      <dgm:spPr/>
      <dgm:t>
        <a:bodyPr/>
        <a:lstStyle/>
        <a:p>
          <a:endParaRPr lang="ru-RU"/>
        </a:p>
      </dgm:t>
    </dgm:pt>
    <dgm:pt modelId="{444259EF-1720-4D8F-B71C-1E46F1721374}" type="sibTrans" cxnId="{24EB80AD-8946-4A40-AF4F-3C0A6B7608A7}">
      <dgm:prSet/>
      <dgm:spPr/>
      <dgm:t>
        <a:bodyPr/>
        <a:lstStyle/>
        <a:p>
          <a:endParaRPr lang="ru-RU"/>
        </a:p>
      </dgm:t>
    </dgm:pt>
    <dgm:pt modelId="{29586F82-3F55-4049-AD49-A251AA664CF1}" type="pres">
      <dgm:prSet presAssocID="{16C6F6AE-096E-44A6-B236-9B918FEBE846}" presName="layout" presStyleCnt="0">
        <dgm:presLayoutVars>
          <dgm:chMax/>
          <dgm:chPref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BD436116-0420-431B-BBD0-147DBF25D411}" type="pres">
      <dgm:prSet presAssocID="{64CB33E8-AE67-4FD9-88AA-E30D5CCD8D2C}" presName="root" presStyleCnt="0">
        <dgm:presLayoutVars>
          <dgm:chMax/>
          <dgm:chPref val="4"/>
        </dgm:presLayoutVars>
      </dgm:prSet>
      <dgm:spPr/>
    </dgm:pt>
    <dgm:pt modelId="{A19DD036-A713-4E3C-B563-6D4CFDE134F1}" type="pres">
      <dgm:prSet presAssocID="{64CB33E8-AE67-4FD9-88AA-E30D5CCD8D2C}" presName="rootComposite" presStyleCnt="0">
        <dgm:presLayoutVars/>
      </dgm:prSet>
      <dgm:spPr/>
    </dgm:pt>
    <dgm:pt modelId="{13A62911-DD58-43E7-95E9-BD32A2FEC087}" type="pres">
      <dgm:prSet presAssocID="{64CB33E8-AE67-4FD9-88AA-E30D5CCD8D2C}" presName="rootText" presStyleLbl="node0" presStyleIdx="0" presStyleCnt="1" custScaleY="50708">
        <dgm:presLayoutVars>
          <dgm:chMax/>
          <dgm:chPref val="4"/>
        </dgm:presLayoutVars>
      </dgm:prSet>
      <dgm:spPr/>
      <dgm:t>
        <a:bodyPr/>
        <a:lstStyle/>
        <a:p>
          <a:endParaRPr lang="ru-RU"/>
        </a:p>
      </dgm:t>
    </dgm:pt>
    <dgm:pt modelId="{7DCB4812-3F10-4FA1-870F-433D48BB3DAA}" type="pres">
      <dgm:prSet presAssocID="{64CB33E8-AE67-4FD9-88AA-E30D5CCD8D2C}" presName="childShape" presStyleCnt="0">
        <dgm:presLayoutVars>
          <dgm:chMax val="0"/>
          <dgm:chPref val="0"/>
        </dgm:presLayoutVars>
      </dgm:prSet>
      <dgm:spPr/>
    </dgm:pt>
    <dgm:pt modelId="{90C49BEB-C6CF-422C-B1D3-58A49639D4E1}" type="pres">
      <dgm:prSet presAssocID="{9A7D4D0A-A961-4250-9BD3-45D195BC95FD}" presName="childComposite" presStyleCnt="0">
        <dgm:presLayoutVars>
          <dgm:chMax val="0"/>
          <dgm:chPref val="0"/>
        </dgm:presLayoutVars>
      </dgm:prSet>
      <dgm:spPr/>
    </dgm:pt>
    <dgm:pt modelId="{DC54C0CA-4254-403F-8E2A-28313585DF26}" type="pres">
      <dgm:prSet presAssocID="{9A7D4D0A-A961-4250-9BD3-45D195BC95FD}" presName="Image" presStyleLbl="node1" presStyleIdx="0" presStyleCnt="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" r="-5000"/>
          </a:stretch>
        </a:blipFill>
      </dgm:spPr>
      <dgm:t>
        <a:bodyPr/>
        <a:lstStyle/>
        <a:p>
          <a:endParaRPr lang="ru-RU"/>
        </a:p>
      </dgm:t>
    </dgm:pt>
    <dgm:pt modelId="{E97B8F21-657F-4A09-A582-B098325E34EA}" type="pres">
      <dgm:prSet presAssocID="{9A7D4D0A-A961-4250-9BD3-45D195BC95FD}" presName="childText" presStyleLbl="lnNode1" presStyleIdx="0" presStyleCnt="4" custLinFactNeighborX="-273" custLinFactNeighborY="138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576374-03C4-4ED7-B1D3-5BAAFD4F1B43}" type="pres">
      <dgm:prSet presAssocID="{D7F1EA57-52A7-4298-BFE2-1E1C44D87E3A}" presName="childComposite" presStyleCnt="0">
        <dgm:presLayoutVars>
          <dgm:chMax val="0"/>
          <dgm:chPref val="0"/>
        </dgm:presLayoutVars>
      </dgm:prSet>
      <dgm:spPr/>
    </dgm:pt>
    <dgm:pt modelId="{1420CC83-0EFE-4F29-A67A-EF9000C600CA}" type="pres">
      <dgm:prSet presAssocID="{D7F1EA57-52A7-4298-BFE2-1E1C44D87E3A}" presName="Image" presStyleLbl="node1" presStyleIdx="1" presStyleCnt="4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  <dgm:t>
        <a:bodyPr/>
        <a:lstStyle/>
        <a:p>
          <a:endParaRPr lang="ru-RU"/>
        </a:p>
      </dgm:t>
    </dgm:pt>
    <dgm:pt modelId="{88FCBA51-6874-4689-A13C-3D30ADB15742}" type="pres">
      <dgm:prSet presAssocID="{D7F1EA57-52A7-4298-BFE2-1E1C44D87E3A}" presName="childText" presStyleLbl="lnNode1" presStyleIdx="1" presStyleCnt="4" custLinFactNeighborX="-472" custLinFactNeighborY="-216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CB385C-9D81-427A-9598-A26D263B256F}" type="pres">
      <dgm:prSet presAssocID="{4734F4CB-FF83-4303-80C8-33EC2E03B9C9}" presName="childComposite" presStyleCnt="0">
        <dgm:presLayoutVars>
          <dgm:chMax val="0"/>
          <dgm:chPref val="0"/>
        </dgm:presLayoutVars>
      </dgm:prSet>
      <dgm:spPr/>
    </dgm:pt>
    <dgm:pt modelId="{4E11F544-9647-486C-9956-EC340BDE4BF3}" type="pres">
      <dgm:prSet presAssocID="{4734F4CB-FF83-4303-80C8-33EC2E03B9C9}" presName="Image" presStyleLbl="node1" presStyleIdx="2" presStyleCnt="4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AB2610AD-85B0-4826-9183-49AA421C345A}" type="pres">
      <dgm:prSet presAssocID="{4734F4CB-FF83-4303-80C8-33EC2E03B9C9}" presName="childText" presStyleLbl="ln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0C8B92-CEC5-404E-9414-3986F3352C3C}" type="pres">
      <dgm:prSet presAssocID="{93E2113C-0A6E-4237-BBC2-89F160199FA3}" presName="childComposite" presStyleCnt="0">
        <dgm:presLayoutVars>
          <dgm:chMax val="0"/>
          <dgm:chPref val="0"/>
        </dgm:presLayoutVars>
      </dgm:prSet>
      <dgm:spPr/>
    </dgm:pt>
    <dgm:pt modelId="{3BFE1F5A-39EC-4724-B34C-9475A49A7F3A}" type="pres">
      <dgm:prSet presAssocID="{93E2113C-0A6E-4237-BBC2-89F160199FA3}" presName="Image" presStyleLbl="node1" presStyleIdx="3" presStyleCnt="4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  <dgm:t>
        <a:bodyPr/>
        <a:lstStyle/>
        <a:p>
          <a:endParaRPr lang="ru-RU"/>
        </a:p>
      </dgm:t>
    </dgm:pt>
    <dgm:pt modelId="{A8F2DCA9-2A05-463A-B793-29D728D1DB57}" type="pres">
      <dgm:prSet presAssocID="{93E2113C-0A6E-4237-BBC2-89F160199FA3}" presName="childText" presStyleLbl="ln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4EB80AD-8946-4A40-AF4F-3C0A6B7608A7}" srcId="{64CB33E8-AE67-4FD9-88AA-E30D5CCD8D2C}" destId="{93E2113C-0A6E-4237-BBC2-89F160199FA3}" srcOrd="3" destOrd="0" parTransId="{01D37F44-1B8A-442C-AEC1-FA99BA6F7534}" sibTransId="{444259EF-1720-4D8F-B71C-1E46F1721374}"/>
    <dgm:cxn modelId="{C0498E4F-5F70-46B8-8F28-3D9E06B97508}" srcId="{16C6F6AE-096E-44A6-B236-9B918FEBE846}" destId="{64CB33E8-AE67-4FD9-88AA-E30D5CCD8D2C}" srcOrd="0" destOrd="0" parTransId="{B7ACB22C-2FEE-4916-A075-B3CFAC650B90}" sibTransId="{B5A278FA-B5BB-46DA-9C3D-13521A496E0A}"/>
    <dgm:cxn modelId="{70B08B8C-A14D-4B6A-952C-D1D5F94E4390}" srcId="{64CB33E8-AE67-4FD9-88AA-E30D5CCD8D2C}" destId="{9A7D4D0A-A961-4250-9BD3-45D195BC95FD}" srcOrd="0" destOrd="0" parTransId="{B657D92F-CAEB-4984-A64E-160024E21CFB}" sibTransId="{A75AB30B-5AD9-4387-8FDF-89077092AEEC}"/>
    <dgm:cxn modelId="{57B34B68-7A5B-42E5-A2EF-7D742CD66004}" srcId="{64CB33E8-AE67-4FD9-88AA-E30D5CCD8D2C}" destId="{D7F1EA57-52A7-4298-BFE2-1E1C44D87E3A}" srcOrd="1" destOrd="0" parTransId="{ED04E430-7D39-421C-A514-40C6FF6D7A95}" sibTransId="{906132F6-CD39-48FD-8331-E08E2F1A9255}"/>
    <dgm:cxn modelId="{8AE69926-0F57-487C-8AB4-1867E2ABA0C5}" type="presOf" srcId="{4734F4CB-FF83-4303-80C8-33EC2E03B9C9}" destId="{AB2610AD-85B0-4826-9183-49AA421C345A}" srcOrd="0" destOrd="0" presId="urn:microsoft.com/office/officeart/2008/layout/PictureAccentList"/>
    <dgm:cxn modelId="{191C7A0A-3B44-48E6-B02E-EFD8426DB5F8}" type="presOf" srcId="{64CB33E8-AE67-4FD9-88AA-E30D5CCD8D2C}" destId="{13A62911-DD58-43E7-95E9-BD32A2FEC087}" srcOrd="0" destOrd="0" presId="urn:microsoft.com/office/officeart/2008/layout/PictureAccentList"/>
    <dgm:cxn modelId="{7871DB17-E492-452E-BE23-AA3D59740D0D}" srcId="{64CB33E8-AE67-4FD9-88AA-E30D5CCD8D2C}" destId="{4734F4CB-FF83-4303-80C8-33EC2E03B9C9}" srcOrd="2" destOrd="0" parTransId="{8445AF02-1CDA-44EF-99B9-33959208EE63}" sibTransId="{90E326C4-8139-467F-A039-A6004EBF78AD}"/>
    <dgm:cxn modelId="{E4D4CF53-1E4D-4BD3-A6E3-21EE9048C5A4}" type="presOf" srcId="{93E2113C-0A6E-4237-BBC2-89F160199FA3}" destId="{A8F2DCA9-2A05-463A-B793-29D728D1DB57}" srcOrd="0" destOrd="0" presId="urn:microsoft.com/office/officeart/2008/layout/PictureAccentList"/>
    <dgm:cxn modelId="{8CE979CE-C639-4EA2-8ABA-65941C79F2AE}" type="presOf" srcId="{9A7D4D0A-A961-4250-9BD3-45D195BC95FD}" destId="{E97B8F21-657F-4A09-A582-B098325E34EA}" srcOrd="0" destOrd="0" presId="urn:microsoft.com/office/officeart/2008/layout/PictureAccentList"/>
    <dgm:cxn modelId="{B9CF10F7-6262-457C-A418-66C686057391}" type="presOf" srcId="{D7F1EA57-52A7-4298-BFE2-1E1C44D87E3A}" destId="{88FCBA51-6874-4689-A13C-3D30ADB15742}" srcOrd="0" destOrd="0" presId="urn:microsoft.com/office/officeart/2008/layout/PictureAccentList"/>
    <dgm:cxn modelId="{52DAA18F-61A4-4CCD-9820-3A5D15917F02}" type="presOf" srcId="{16C6F6AE-096E-44A6-B236-9B918FEBE846}" destId="{29586F82-3F55-4049-AD49-A251AA664CF1}" srcOrd="0" destOrd="0" presId="urn:microsoft.com/office/officeart/2008/layout/PictureAccentList"/>
    <dgm:cxn modelId="{305D812C-A452-46DF-8A2A-048665B90BBB}" type="presParOf" srcId="{29586F82-3F55-4049-AD49-A251AA664CF1}" destId="{BD436116-0420-431B-BBD0-147DBF25D411}" srcOrd="0" destOrd="0" presId="urn:microsoft.com/office/officeart/2008/layout/PictureAccentList"/>
    <dgm:cxn modelId="{88CBE069-14F7-439A-8F17-B4C18C79A3CC}" type="presParOf" srcId="{BD436116-0420-431B-BBD0-147DBF25D411}" destId="{A19DD036-A713-4E3C-B563-6D4CFDE134F1}" srcOrd="0" destOrd="0" presId="urn:microsoft.com/office/officeart/2008/layout/PictureAccentList"/>
    <dgm:cxn modelId="{12065ACB-C21C-400E-893D-2A5F89B4AE54}" type="presParOf" srcId="{A19DD036-A713-4E3C-B563-6D4CFDE134F1}" destId="{13A62911-DD58-43E7-95E9-BD32A2FEC087}" srcOrd="0" destOrd="0" presId="urn:microsoft.com/office/officeart/2008/layout/PictureAccentList"/>
    <dgm:cxn modelId="{B055F768-9175-48F0-A9BD-C6A63FFFCA84}" type="presParOf" srcId="{BD436116-0420-431B-BBD0-147DBF25D411}" destId="{7DCB4812-3F10-4FA1-870F-433D48BB3DAA}" srcOrd="1" destOrd="0" presId="urn:microsoft.com/office/officeart/2008/layout/PictureAccentList"/>
    <dgm:cxn modelId="{ED9DB6D1-172B-4C7B-BD2A-5C6711B84C6C}" type="presParOf" srcId="{7DCB4812-3F10-4FA1-870F-433D48BB3DAA}" destId="{90C49BEB-C6CF-422C-B1D3-58A49639D4E1}" srcOrd="0" destOrd="0" presId="urn:microsoft.com/office/officeart/2008/layout/PictureAccentList"/>
    <dgm:cxn modelId="{3D4B5684-90A2-498F-9725-E944ECF657A1}" type="presParOf" srcId="{90C49BEB-C6CF-422C-B1D3-58A49639D4E1}" destId="{DC54C0CA-4254-403F-8E2A-28313585DF26}" srcOrd="0" destOrd="0" presId="urn:microsoft.com/office/officeart/2008/layout/PictureAccentList"/>
    <dgm:cxn modelId="{D947A02E-94B1-4F44-8411-3EF4778E50FD}" type="presParOf" srcId="{90C49BEB-C6CF-422C-B1D3-58A49639D4E1}" destId="{E97B8F21-657F-4A09-A582-B098325E34EA}" srcOrd="1" destOrd="0" presId="urn:microsoft.com/office/officeart/2008/layout/PictureAccentList"/>
    <dgm:cxn modelId="{7EFF0C8C-44F8-4D94-8491-791E178429ED}" type="presParOf" srcId="{7DCB4812-3F10-4FA1-870F-433D48BB3DAA}" destId="{FD576374-03C4-4ED7-B1D3-5BAAFD4F1B43}" srcOrd="1" destOrd="0" presId="urn:microsoft.com/office/officeart/2008/layout/PictureAccentList"/>
    <dgm:cxn modelId="{2ACA9616-A5D3-4A55-BDEB-7E88107CA1DE}" type="presParOf" srcId="{FD576374-03C4-4ED7-B1D3-5BAAFD4F1B43}" destId="{1420CC83-0EFE-4F29-A67A-EF9000C600CA}" srcOrd="0" destOrd="0" presId="urn:microsoft.com/office/officeart/2008/layout/PictureAccentList"/>
    <dgm:cxn modelId="{6984CAE2-2CA9-436A-9D06-47D7EC1C7D60}" type="presParOf" srcId="{FD576374-03C4-4ED7-B1D3-5BAAFD4F1B43}" destId="{88FCBA51-6874-4689-A13C-3D30ADB15742}" srcOrd="1" destOrd="0" presId="urn:microsoft.com/office/officeart/2008/layout/PictureAccentList"/>
    <dgm:cxn modelId="{23B44108-6462-4A01-8DC3-28C12CCC4F20}" type="presParOf" srcId="{7DCB4812-3F10-4FA1-870F-433D48BB3DAA}" destId="{D4CB385C-9D81-427A-9598-A26D263B256F}" srcOrd="2" destOrd="0" presId="urn:microsoft.com/office/officeart/2008/layout/PictureAccentList"/>
    <dgm:cxn modelId="{FB031DD3-E32A-4A60-BBB5-20380A93D700}" type="presParOf" srcId="{D4CB385C-9D81-427A-9598-A26D263B256F}" destId="{4E11F544-9647-486C-9956-EC340BDE4BF3}" srcOrd="0" destOrd="0" presId="urn:microsoft.com/office/officeart/2008/layout/PictureAccentList"/>
    <dgm:cxn modelId="{BBDE5AE5-F9E6-4D41-B579-989A51739126}" type="presParOf" srcId="{D4CB385C-9D81-427A-9598-A26D263B256F}" destId="{AB2610AD-85B0-4826-9183-49AA421C345A}" srcOrd="1" destOrd="0" presId="urn:microsoft.com/office/officeart/2008/layout/PictureAccentList"/>
    <dgm:cxn modelId="{4B144F92-9E77-4C98-81EA-AEC9AD988ABA}" type="presParOf" srcId="{7DCB4812-3F10-4FA1-870F-433D48BB3DAA}" destId="{F00C8B92-CEC5-404E-9414-3986F3352C3C}" srcOrd="3" destOrd="0" presId="urn:microsoft.com/office/officeart/2008/layout/PictureAccentList"/>
    <dgm:cxn modelId="{3E737D57-E1D3-499E-A4F9-5738EF8D498F}" type="presParOf" srcId="{F00C8B92-CEC5-404E-9414-3986F3352C3C}" destId="{3BFE1F5A-39EC-4724-B34C-9475A49A7F3A}" srcOrd="0" destOrd="0" presId="urn:microsoft.com/office/officeart/2008/layout/PictureAccentList"/>
    <dgm:cxn modelId="{B20C8053-CC4E-47B0-BBC2-480BEB0A9020}" type="presParOf" srcId="{F00C8B92-CEC5-404E-9414-3986F3352C3C}" destId="{A8F2DCA9-2A05-463A-B793-29D728D1DB57}" srcOrd="1" destOrd="0" presId="urn:microsoft.com/office/officeart/2008/layout/PictureAccent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6C6F6AE-096E-44A6-B236-9B918FEBE846}" type="doc">
      <dgm:prSet loTypeId="urn:microsoft.com/office/officeart/2008/layout/Picture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4CB33E8-AE67-4FD9-88AA-E30D5CCD8D2C}">
      <dgm:prSet phldrT="[Текст]" custT="1"/>
      <dgm:spPr>
        <a:noFill/>
      </dgm:spPr>
      <dgm:t>
        <a:bodyPr/>
        <a:lstStyle/>
        <a:p>
          <a:pPr algn="ctr"/>
          <a:r>
            <a:rPr lang="ru-RU" sz="1400" b="1" dirty="0" smtClean="0">
              <a:solidFill>
                <a:srgbClr val="002060"/>
              </a:solidFill>
            </a:rPr>
            <a:t>Ключевые цели</a:t>
          </a:r>
          <a:endParaRPr lang="ru-RU" sz="1400" b="1" dirty="0">
            <a:solidFill>
              <a:srgbClr val="002060"/>
            </a:solidFill>
          </a:endParaRPr>
        </a:p>
      </dgm:t>
    </dgm:pt>
    <dgm:pt modelId="{B5A278FA-B5BB-46DA-9C3D-13521A496E0A}" type="sibTrans" cxnId="{C0498E4F-5F70-46B8-8F28-3D9E06B97508}">
      <dgm:prSet/>
      <dgm:spPr/>
      <dgm:t>
        <a:bodyPr/>
        <a:lstStyle/>
        <a:p>
          <a:endParaRPr lang="ru-RU"/>
        </a:p>
      </dgm:t>
    </dgm:pt>
    <dgm:pt modelId="{B7ACB22C-2FEE-4916-A075-B3CFAC650B90}" type="parTrans" cxnId="{C0498E4F-5F70-46B8-8F28-3D9E06B97508}">
      <dgm:prSet/>
      <dgm:spPr/>
      <dgm:t>
        <a:bodyPr/>
        <a:lstStyle/>
        <a:p>
          <a:endParaRPr lang="ru-RU"/>
        </a:p>
      </dgm:t>
    </dgm:pt>
    <dgm:pt modelId="{4734F4CB-FF83-4303-80C8-33EC2E03B9C9}">
      <dgm:prSet custT="1"/>
      <dgm:spPr>
        <a:noFill/>
      </dgm:spPr>
      <dgm:t>
        <a:bodyPr/>
        <a:lstStyle/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900" dirty="0" smtClean="0">
              <a:solidFill>
                <a:schemeClr val="accent5">
                  <a:lumMod val="50000"/>
                </a:schemeClr>
              </a:solidFill>
            </a:rPr>
            <a:t>Участие обучающихся организаций профессионального образования в движении «Молодые профессионалы» «</a:t>
          </a:r>
          <a:r>
            <a:rPr lang="ru-RU" sz="900" dirty="0" err="1" smtClean="0">
              <a:solidFill>
                <a:schemeClr val="accent5">
                  <a:lumMod val="50000"/>
                </a:schemeClr>
              </a:solidFill>
            </a:rPr>
            <a:t>Ворлдскиллс</a:t>
          </a:r>
          <a:r>
            <a:rPr lang="ru-RU" sz="900" dirty="0" smtClean="0">
              <a:solidFill>
                <a:schemeClr val="accent5">
                  <a:lumMod val="50000"/>
                </a:schemeClr>
              </a:solidFill>
            </a:rPr>
            <a:t>» и в заключительном этапе Всероссийской олимпиады профессионального мастерства обучающихся по профессиям и специальностям среднего профессионального образования</a:t>
          </a:r>
          <a:endParaRPr lang="ru-RU" sz="900" dirty="0">
            <a:solidFill>
              <a:schemeClr val="accent5">
                <a:lumMod val="50000"/>
              </a:schemeClr>
            </a:solidFill>
          </a:endParaRPr>
        </a:p>
      </dgm:t>
    </dgm:pt>
    <dgm:pt modelId="{90E326C4-8139-467F-A039-A6004EBF78AD}" type="sibTrans" cxnId="{7871DB17-E492-452E-BE23-AA3D59740D0D}">
      <dgm:prSet/>
      <dgm:spPr/>
      <dgm:t>
        <a:bodyPr/>
        <a:lstStyle/>
        <a:p>
          <a:endParaRPr lang="ru-RU"/>
        </a:p>
      </dgm:t>
    </dgm:pt>
    <dgm:pt modelId="{8445AF02-1CDA-44EF-99B9-33959208EE63}" type="parTrans" cxnId="{7871DB17-E492-452E-BE23-AA3D59740D0D}">
      <dgm:prSet/>
      <dgm:spPr/>
      <dgm:t>
        <a:bodyPr/>
        <a:lstStyle/>
        <a:p>
          <a:endParaRPr lang="ru-RU"/>
        </a:p>
      </dgm:t>
    </dgm:pt>
    <dgm:pt modelId="{E6F23609-EE49-4532-919D-AB72F2D608D4}">
      <dgm:prSet custT="1"/>
      <dgm:spPr>
        <a:noFill/>
      </dgm:spPr>
      <dgm:t>
        <a:bodyPr/>
        <a:lstStyle/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000" dirty="0" smtClean="0">
              <a:solidFill>
                <a:schemeClr val="accent5">
                  <a:lumMod val="50000"/>
                </a:schemeClr>
              </a:solidFill>
            </a:rPr>
            <a:t>Увеличение доли  выпускников профессиональных образовательных организаций очной формы обучения, трудоустроившихся в течение одного года после окончания обучения по полученной специальности (профессии)</a:t>
          </a:r>
          <a:endParaRPr lang="ru-RU" sz="1000" dirty="0">
            <a:solidFill>
              <a:schemeClr val="accent5">
                <a:lumMod val="50000"/>
              </a:schemeClr>
            </a:solidFill>
          </a:endParaRPr>
        </a:p>
      </dgm:t>
    </dgm:pt>
    <dgm:pt modelId="{D1C0EEF9-4AFC-4C1D-B091-E55841CB229F}" type="parTrans" cxnId="{30839CCB-182A-4086-BB4C-9A02D036F04C}">
      <dgm:prSet/>
      <dgm:spPr/>
      <dgm:t>
        <a:bodyPr/>
        <a:lstStyle/>
        <a:p>
          <a:endParaRPr lang="ru-RU"/>
        </a:p>
      </dgm:t>
    </dgm:pt>
    <dgm:pt modelId="{980887A0-0F7E-48AE-A64B-5CAA25C50A03}" type="sibTrans" cxnId="{30839CCB-182A-4086-BB4C-9A02D036F04C}">
      <dgm:prSet/>
      <dgm:spPr/>
      <dgm:t>
        <a:bodyPr/>
        <a:lstStyle/>
        <a:p>
          <a:endParaRPr lang="ru-RU"/>
        </a:p>
      </dgm:t>
    </dgm:pt>
    <dgm:pt modelId="{D06D243A-9E2E-40D8-AB9E-2B1AF087B942}">
      <dgm:prSet custT="1"/>
      <dgm:spPr>
        <a:noFill/>
      </dgm:spPr>
      <dgm:t>
        <a:bodyPr/>
        <a:lstStyle/>
        <a:p>
          <a:pPr algn="just"/>
          <a:r>
            <a:rPr lang="ru-RU" sz="1000" dirty="0" smtClean="0">
              <a:solidFill>
                <a:schemeClr val="accent5">
                  <a:lumMod val="50000"/>
                </a:schemeClr>
              </a:solidFill>
            </a:rPr>
            <a:t>Создание инфраструктуры в организациях профессионального образования, обеспечивающей условия подготовки кадров для современной экономики</a:t>
          </a:r>
        </a:p>
        <a:p>
          <a:pPr algn="just"/>
          <a:r>
            <a:rPr lang="ru-RU" sz="1000" dirty="0" smtClean="0">
              <a:solidFill>
                <a:schemeClr val="accent5">
                  <a:lumMod val="50000"/>
                </a:schemeClr>
              </a:solidFill>
            </a:rPr>
            <a:t>Последовательное внедрение  практико-ориентированной (дуальной) модели обучения</a:t>
          </a:r>
          <a:endParaRPr lang="ru-RU" sz="1000" dirty="0">
            <a:solidFill>
              <a:schemeClr val="accent5">
                <a:lumMod val="50000"/>
              </a:schemeClr>
            </a:solidFill>
          </a:endParaRPr>
        </a:p>
      </dgm:t>
    </dgm:pt>
    <dgm:pt modelId="{1578F9DD-E9CE-43EF-B443-211955496C6A}" type="parTrans" cxnId="{53162FCB-FF54-4C41-83E7-D116417FF79F}">
      <dgm:prSet/>
      <dgm:spPr/>
      <dgm:t>
        <a:bodyPr/>
        <a:lstStyle/>
        <a:p>
          <a:endParaRPr lang="ru-RU"/>
        </a:p>
      </dgm:t>
    </dgm:pt>
    <dgm:pt modelId="{54768E39-903D-40EA-A485-747114328952}" type="sibTrans" cxnId="{53162FCB-FF54-4C41-83E7-D116417FF79F}">
      <dgm:prSet/>
      <dgm:spPr/>
      <dgm:t>
        <a:bodyPr/>
        <a:lstStyle/>
        <a:p>
          <a:endParaRPr lang="ru-RU"/>
        </a:p>
      </dgm:t>
    </dgm:pt>
    <dgm:pt modelId="{29586F82-3F55-4049-AD49-A251AA664CF1}" type="pres">
      <dgm:prSet presAssocID="{16C6F6AE-096E-44A6-B236-9B918FEBE846}" presName="layout" presStyleCnt="0">
        <dgm:presLayoutVars>
          <dgm:chMax/>
          <dgm:chPref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BD436116-0420-431B-BBD0-147DBF25D411}" type="pres">
      <dgm:prSet presAssocID="{64CB33E8-AE67-4FD9-88AA-E30D5CCD8D2C}" presName="root" presStyleCnt="0">
        <dgm:presLayoutVars>
          <dgm:chMax/>
          <dgm:chPref val="4"/>
        </dgm:presLayoutVars>
      </dgm:prSet>
      <dgm:spPr/>
    </dgm:pt>
    <dgm:pt modelId="{A19DD036-A713-4E3C-B563-6D4CFDE134F1}" type="pres">
      <dgm:prSet presAssocID="{64CB33E8-AE67-4FD9-88AA-E30D5CCD8D2C}" presName="rootComposite" presStyleCnt="0">
        <dgm:presLayoutVars/>
      </dgm:prSet>
      <dgm:spPr/>
    </dgm:pt>
    <dgm:pt modelId="{13A62911-DD58-43E7-95E9-BD32A2FEC087}" type="pres">
      <dgm:prSet presAssocID="{64CB33E8-AE67-4FD9-88AA-E30D5CCD8D2C}" presName="rootText" presStyleLbl="node0" presStyleIdx="0" presStyleCnt="1" custScaleY="50708">
        <dgm:presLayoutVars>
          <dgm:chMax/>
          <dgm:chPref val="4"/>
        </dgm:presLayoutVars>
      </dgm:prSet>
      <dgm:spPr/>
      <dgm:t>
        <a:bodyPr/>
        <a:lstStyle/>
        <a:p>
          <a:endParaRPr lang="ru-RU"/>
        </a:p>
      </dgm:t>
    </dgm:pt>
    <dgm:pt modelId="{7DCB4812-3F10-4FA1-870F-433D48BB3DAA}" type="pres">
      <dgm:prSet presAssocID="{64CB33E8-AE67-4FD9-88AA-E30D5CCD8D2C}" presName="childShape" presStyleCnt="0">
        <dgm:presLayoutVars>
          <dgm:chMax val="0"/>
          <dgm:chPref val="0"/>
        </dgm:presLayoutVars>
      </dgm:prSet>
      <dgm:spPr/>
    </dgm:pt>
    <dgm:pt modelId="{E26F5413-B49F-4554-B461-F068EDBC4384}" type="pres">
      <dgm:prSet presAssocID="{D06D243A-9E2E-40D8-AB9E-2B1AF087B942}" presName="childComposite" presStyleCnt="0">
        <dgm:presLayoutVars>
          <dgm:chMax val="0"/>
          <dgm:chPref val="0"/>
        </dgm:presLayoutVars>
      </dgm:prSet>
      <dgm:spPr/>
    </dgm:pt>
    <dgm:pt modelId="{12F1D6EF-1F97-4D6D-AF15-78DC11E7BDE0}" type="pres">
      <dgm:prSet presAssocID="{D06D243A-9E2E-40D8-AB9E-2B1AF087B942}" presName="Image" presStyleLbl="node1" presStyleIdx="0" presStyleCnt="3" custLinFactNeighborX="-40646" custLinFactNeighborY="-733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  <dgm:t>
        <a:bodyPr/>
        <a:lstStyle/>
        <a:p>
          <a:endParaRPr lang="ru-RU"/>
        </a:p>
      </dgm:t>
    </dgm:pt>
    <dgm:pt modelId="{472319D8-FC92-4DBB-AFA0-2D6EDE7DDD0A}" type="pres">
      <dgm:prSet presAssocID="{D06D243A-9E2E-40D8-AB9E-2B1AF087B942}" presName="childText" presStyleLbl="lnNode1" presStyleIdx="0" presStyleCnt="3" custScaleX="105659" custScaleY="12763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FC208E-5CE8-41E8-8A3D-373F41330E39}" type="pres">
      <dgm:prSet presAssocID="{E6F23609-EE49-4532-919D-AB72F2D608D4}" presName="childComposite" presStyleCnt="0">
        <dgm:presLayoutVars>
          <dgm:chMax val="0"/>
          <dgm:chPref val="0"/>
        </dgm:presLayoutVars>
      </dgm:prSet>
      <dgm:spPr/>
    </dgm:pt>
    <dgm:pt modelId="{8EBAB43E-EF77-4778-BAA7-83BD89E32E24}" type="pres">
      <dgm:prSet presAssocID="{E6F23609-EE49-4532-919D-AB72F2D608D4}" presName="Image" presStyleLbl="node1" presStyleIdx="1" presStyleCnt="3" custLinFactNeighborX="-22489" custLinFactNeighborY="-3967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  <dgm:t>
        <a:bodyPr/>
        <a:lstStyle/>
        <a:p>
          <a:endParaRPr lang="ru-RU"/>
        </a:p>
      </dgm:t>
    </dgm:pt>
    <dgm:pt modelId="{F679FB97-2CB8-44FE-90FB-C748F333E57F}" type="pres">
      <dgm:prSet presAssocID="{E6F23609-EE49-4532-919D-AB72F2D608D4}" presName="childText" presStyleLbl="lnNode1" presStyleIdx="1" presStyleCnt="3" custScaleX="10623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CB385C-9D81-427A-9598-A26D263B256F}" type="pres">
      <dgm:prSet presAssocID="{4734F4CB-FF83-4303-80C8-33EC2E03B9C9}" presName="childComposite" presStyleCnt="0">
        <dgm:presLayoutVars>
          <dgm:chMax val="0"/>
          <dgm:chPref val="0"/>
        </dgm:presLayoutVars>
      </dgm:prSet>
      <dgm:spPr/>
    </dgm:pt>
    <dgm:pt modelId="{4E11F544-9647-486C-9956-EC340BDE4BF3}" type="pres">
      <dgm:prSet presAssocID="{4734F4CB-FF83-4303-80C8-33EC2E03B9C9}" presName="Image" presStyleLbl="node1" presStyleIdx="2" presStyleCnt="3" custLinFactNeighborX="-25860" custLinFactNeighborY="-7901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  <dgm:t>
        <a:bodyPr/>
        <a:lstStyle/>
        <a:p>
          <a:endParaRPr lang="ru-RU"/>
        </a:p>
      </dgm:t>
    </dgm:pt>
    <dgm:pt modelId="{AB2610AD-85B0-4826-9183-49AA421C345A}" type="pres">
      <dgm:prSet presAssocID="{4734F4CB-FF83-4303-80C8-33EC2E03B9C9}" presName="childText" presStyleLbl="lnNode1" presStyleIdx="2" presStyleCnt="3" custScaleX="105080" custScaleY="12070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71F555E-261F-4536-A1EB-03398EC9F5C8}" type="presOf" srcId="{D06D243A-9E2E-40D8-AB9E-2B1AF087B942}" destId="{472319D8-FC92-4DBB-AFA0-2D6EDE7DDD0A}" srcOrd="0" destOrd="0" presId="urn:microsoft.com/office/officeart/2008/layout/PictureAccentList"/>
    <dgm:cxn modelId="{53162FCB-FF54-4C41-83E7-D116417FF79F}" srcId="{64CB33E8-AE67-4FD9-88AA-E30D5CCD8D2C}" destId="{D06D243A-9E2E-40D8-AB9E-2B1AF087B942}" srcOrd="0" destOrd="0" parTransId="{1578F9DD-E9CE-43EF-B443-211955496C6A}" sibTransId="{54768E39-903D-40EA-A485-747114328952}"/>
    <dgm:cxn modelId="{5B88F3A3-AF0F-4769-A16C-FAFDBBD0227C}" type="presOf" srcId="{16C6F6AE-096E-44A6-B236-9B918FEBE846}" destId="{29586F82-3F55-4049-AD49-A251AA664CF1}" srcOrd="0" destOrd="0" presId="urn:microsoft.com/office/officeart/2008/layout/PictureAccentList"/>
    <dgm:cxn modelId="{C0498E4F-5F70-46B8-8F28-3D9E06B97508}" srcId="{16C6F6AE-096E-44A6-B236-9B918FEBE846}" destId="{64CB33E8-AE67-4FD9-88AA-E30D5CCD8D2C}" srcOrd="0" destOrd="0" parTransId="{B7ACB22C-2FEE-4916-A075-B3CFAC650B90}" sibTransId="{B5A278FA-B5BB-46DA-9C3D-13521A496E0A}"/>
    <dgm:cxn modelId="{61F35E33-53F2-4019-A6BA-92DF797ED166}" type="presOf" srcId="{64CB33E8-AE67-4FD9-88AA-E30D5CCD8D2C}" destId="{13A62911-DD58-43E7-95E9-BD32A2FEC087}" srcOrd="0" destOrd="0" presId="urn:microsoft.com/office/officeart/2008/layout/PictureAccentList"/>
    <dgm:cxn modelId="{7871DB17-E492-452E-BE23-AA3D59740D0D}" srcId="{64CB33E8-AE67-4FD9-88AA-E30D5CCD8D2C}" destId="{4734F4CB-FF83-4303-80C8-33EC2E03B9C9}" srcOrd="2" destOrd="0" parTransId="{8445AF02-1CDA-44EF-99B9-33959208EE63}" sibTransId="{90E326C4-8139-467F-A039-A6004EBF78AD}"/>
    <dgm:cxn modelId="{7F416B04-CFA2-446D-BC6A-70BA51BB02A8}" type="presOf" srcId="{E6F23609-EE49-4532-919D-AB72F2D608D4}" destId="{F679FB97-2CB8-44FE-90FB-C748F333E57F}" srcOrd="0" destOrd="0" presId="urn:microsoft.com/office/officeart/2008/layout/PictureAccentList"/>
    <dgm:cxn modelId="{30839CCB-182A-4086-BB4C-9A02D036F04C}" srcId="{64CB33E8-AE67-4FD9-88AA-E30D5CCD8D2C}" destId="{E6F23609-EE49-4532-919D-AB72F2D608D4}" srcOrd="1" destOrd="0" parTransId="{D1C0EEF9-4AFC-4C1D-B091-E55841CB229F}" sibTransId="{980887A0-0F7E-48AE-A64B-5CAA25C50A03}"/>
    <dgm:cxn modelId="{F78F64E0-EEE0-402A-9B1A-D66566000DAF}" type="presOf" srcId="{4734F4CB-FF83-4303-80C8-33EC2E03B9C9}" destId="{AB2610AD-85B0-4826-9183-49AA421C345A}" srcOrd="0" destOrd="0" presId="urn:microsoft.com/office/officeart/2008/layout/PictureAccentList"/>
    <dgm:cxn modelId="{016A85AB-C30E-4E29-88DE-1555899E6233}" type="presParOf" srcId="{29586F82-3F55-4049-AD49-A251AA664CF1}" destId="{BD436116-0420-431B-BBD0-147DBF25D411}" srcOrd="0" destOrd="0" presId="urn:microsoft.com/office/officeart/2008/layout/PictureAccentList"/>
    <dgm:cxn modelId="{A1C8006E-1316-44F4-A6A8-E00450052DBF}" type="presParOf" srcId="{BD436116-0420-431B-BBD0-147DBF25D411}" destId="{A19DD036-A713-4E3C-B563-6D4CFDE134F1}" srcOrd="0" destOrd="0" presId="urn:microsoft.com/office/officeart/2008/layout/PictureAccentList"/>
    <dgm:cxn modelId="{0DBF6D23-50F8-489A-99B8-06EF8B811889}" type="presParOf" srcId="{A19DD036-A713-4E3C-B563-6D4CFDE134F1}" destId="{13A62911-DD58-43E7-95E9-BD32A2FEC087}" srcOrd="0" destOrd="0" presId="urn:microsoft.com/office/officeart/2008/layout/PictureAccentList"/>
    <dgm:cxn modelId="{D52A0F90-7D22-485F-AD43-43FD2E5628DF}" type="presParOf" srcId="{BD436116-0420-431B-BBD0-147DBF25D411}" destId="{7DCB4812-3F10-4FA1-870F-433D48BB3DAA}" srcOrd="1" destOrd="0" presId="urn:microsoft.com/office/officeart/2008/layout/PictureAccentList"/>
    <dgm:cxn modelId="{85A0BE66-19B5-4960-82C8-520A59417774}" type="presParOf" srcId="{7DCB4812-3F10-4FA1-870F-433D48BB3DAA}" destId="{E26F5413-B49F-4554-B461-F068EDBC4384}" srcOrd="0" destOrd="0" presId="urn:microsoft.com/office/officeart/2008/layout/PictureAccentList"/>
    <dgm:cxn modelId="{D98876C8-E221-410E-A8B9-7A8EC28320BB}" type="presParOf" srcId="{E26F5413-B49F-4554-B461-F068EDBC4384}" destId="{12F1D6EF-1F97-4D6D-AF15-78DC11E7BDE0}" srcOrd="0" destOrd="0" presId="urn:microsoft.com/office/officeart/2008/layout/PictureAccentList"/>
    <dgm:cxn modelId="{8F941811-64CA-4BCB-A5E3-B4ADA2A7E973}" type="presParOf" srcId="{E26F5413-B49F-4554-B461-F068EDBC4384}" destId="{472319D8-FC92-4DBB-AFA0-2D6EDE7DDD0A}" srcOrd="1" destOrd="0" presId="urn:microsoft.com/office/officeart/2008/layout/PictureAccentList"/>
    <dgm:cxn modelId="{185B2CDF-32F1-4363-9942-37751D06E032}" type="presParOf" srcId="{7DCB4812-3F10-4FA1-870F-433D48BB3DAA}" destId="{1BFC208E-5CE8-41E8-8A3D-373F41330E39}" srcOrd="1" destOrd="0" presId="urn:microsoft.com/office/officeart/2008/layout/PictureAccentList"/>
    <dgm:cxn modelId="{C805EDEA-9A64-4778-BB13-C0078A49EA71}" type="presParOf" srcId="{1BFC208E-5CE8-41E8-8A3D-373F41330E39}" destId="{8EBAB43E-EF77-4778-BAA7-83BD89E32E24}" srcOrd="0" destOrd="0" presId="urn:microsoft.com/office/officeart/2008/layout/PictureAccentList"/>
    <dgm:cxn modelId="{A9415FFC-8F6D-490C-94DA-FC4E6FCBC1A1}" type="presParOf" srcId="{1BFC208E-5CE8-41E8-8A3D-373F41330E39}" destId="{F679FB97-2CB8-44FE-90FB-C748F333E57F}" srcOrd="1" destOrd="0" presId="urn:microsoft.com/office/officeart/2008/layout/PictureAccentList"/>
    <dgm:cxn modelId="{E57088A0-7EAC-4B27-84DC-1DABAF0FE654}" type="presParOf" srcId="{7DCB4812-3F10-4FA1-870F-433D48BB3DAA}" destId="{D4CB385C-9D81-427A-9598-A26D263B256F}" srcOrd="2" destOrd="0" presId="urn:microsoft.com/office/officeart/2008/layout/PictureAccentList"/>
    <dgm:cxn modelId="{4D880D67-368C-47BC-A608-9A84F491DA03}" type="presParOf" srcId="{D4CB385C-9D81-427A-9598-A26D263B256F}" destId="{4E11F544-9647-486C-9956-EC340BDE4BF3}" srcOrd="0" destOrd="0" presId="urn:microsoft.com/office/officeart/2008/layout/PictureAccentList"/>
    <dgm:cxn modelId="{63A3E3F3-171A-4E36-B3C8-CF2C75903770}" type="presParOf" srcId="{D4CB385C-9D81-427A-9598-A26D263B256F}" destId="{AB2610AD-85B0-4826-9183-49AA421C345A}" srcOrd="1" destOrd="0" presId="urn:microsoft.com/office/officeart/2008/layout/PictureAccent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16C6F6AE-096E-44A6-B236-9B918FEBE846}" type="doc">
      <dgm:prSet loTypeId="urn:microsoft.com/office/officeart/2008/layout/Picture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A7D4D0A-A961-4250-9BD3-45D195BC95FD}">
      <dgm:prSet phldrT="[Текст]" custT="1"/>
      <dgm:spPr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sz="1400" dirty="0" smtClean="0">
              <a:solidFill>
                <a:srgbClr val="002060"/>
              </a:solidFill>
            </a:rPr>
            <a:t>К 2020 году доля населения, участвующего в непрерывном образовании в возрасте от 25 до 64 лет, составляет не менее 55%</a:t>
          </a:r>
          <a:endParaRPr lang="ru-RU" sz="1400" dirty="0">
            <a:solidFill>
              <a:srgbClr val="002060"/>
            </a:solidFill>
          </a:endParaRPr>
        </a:p>
      </dgm:t>
    </dgm:pt>
    <dgm:pt modelId="{B657D92F-CAEB-4984-A64E-160024E21CFB}" type="parTrans" cxnId="{70B08B8C-A14D-4B6A-952C-D1D5F94E4390}">
      <dgm:prSet/>
      <dgm:spPr/>
      <dgm:t>
        <a:bodyPr/>
        <a:lstStyle/>
        <a:p>
          <a:endParaRPr lang="ru-RU"/>
        </a:p>
      </dgm:t>
    </dgm:pt>
    <dgm:pt modelId="{A75AB30B-5AD9-4387-8FDF-89077092AEEC}" type="sibTrans" cxnId="{70B08B8C-A14D-4B6A-952C-D1D5F94E4390}">
      <dgm:prSet/>
      <dgm:spPr/>
      <dgm:t>
        <a:bodyPr/>
        <a:lstStyle/>
        <a:p>
          <a:endParaRPr lang="ru-RU"/>
        </a:p>
      </dgm:t>
    </dgm:pt>
    <dgm:pt modelId="{64CB33E8-AE67-4FD9-88AA-E30D5CCD8D2C}">
      <dgm:prSet phldrT="[Текст]" custT="1"/>
      <dgm:spPr>
        <a:noFill/>
      </dgm:spPr>
      <dgm:t>
        <a:bodyPr/>
        <a:lstStyle/>
        <a:p>
          <a:pPr algn="ctr"/>
          <a:r>
            <a:rPr lang="ru-RU" sz="1400" b="1" dirty="0" smtClean="0">
              <a:solidFill>
                <a:srgbClr val="002060"/>
              </a:solidFill>
            </a:rPr>
            <a:t>Ключевые цели</a:t>
          </a:r>
          <a:endParaRPr lang="ru-RU" sz="1400" b="1" dirty="0">
            <a:solidFill>
              <a:srgbClr val="002060"/>
            </a:solidFill>
          </a:endParaRPr>
        </a:p>
      </dgm:t>
    </dgm:pt>
    <dgm:pt modelId="{B5A278FA-B5BB-46DA-9C3D-13521A496E0A}" type="sibTrans" cxnId="{C0498E4F-5F70-46B8-8F28-3D9E06B97508}">
      <dgm:prSet/>
      <dgm:spPr/>
      <dgm:t>
        <a:bodyPr/>
        <a:lstStyle/>
        <a:p>
          <a:endParaRPr lang="ru-RU"/>
        </a:p>
      </dgm:t>
    </dgm:pt>
    <dgm:pt modelId="{B7ACB22C-2FEE-4916-A075-B3CFAC650B90}" type="parTrans" cxnId="{C0498E4F-5F70-46B8-8F28-3D9E06B97508}">
      <dgm:prSet/>
      <dgm:spPr/>
      <dgm:t>
        <a:bodyPr/>
        <a:lstStyle/>
        <a:p>
          <a:endParaRPr lang="ru-RU"/>
        </a:p>
      </dgm:t>
    </dgm:pt>
    <dgm:pt modelId="{9F7306FD-4DD8-43F0-8E73-2E720738F469}">
      <dgm:prSet phldrT="[Текст]" custT="1"/>
      <dgm:spPr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13500000" scaled="1"/>
          <a:tileRect/>
        </a:gradFill>
      </dgm:spPr>
      <dgm:t>
        <a:bodyPr/>
        <a:lstStyle/>
        <a:p>
          <a:r>
            <a:rPr lang="ru-RU" sz="900" dirty="0" smtClean="0">
              <a:solidFill>
                <a:srgbClr val="002060"/>
              </a:solidFill>
            </a:rPr>
            <a:t>Развитие  образования,  обеспечение  подготовки,  переподготовки  и  повышения квалификации специалистов в системе высшего и среднего специального образования для  работы  в  арктических  условиях  с  учетом  существующих  и  прогнозируемых потребностей в  специалистах  в  области  морской  геологии,  добычи  и  переработки углеводородов, морских биотехнологий, информационно - коммуникационных технологий  и иных специальностей</a:t>
          </a:r>
          <a:endParaRPr lang="ru-RU" sz="900" dirty="0">
            <a:solidFill>
              <a:srgbClr val="002060"/>
            </a:solidFill>
          </a:endParaRPr>
        </a:p>
      </dgm:t>
    </dgm:pt>
    <dgm:pt modelId="{357597A0-5AD5-4A5D-B43F-8236AD96A81A}" type="parTrans" cxnId="{B1EC5CCD-5D7F-405F-A2FF-DEBB59751559}">
      <dgm:prSet/>
      <dgm:spPr/>
      <dgm:t>
        <a:bodyPr/>
        <a:lstStyle/>
        <a:p>
          <a:endParaRPr lang="ru-RU"/>
        </a:p>
      </dgm:t>
    </dgm:pt>
    <dgm:pt modelId="{7B8B062B-0FDF-4E14-9349-B6BA60ED217B}" type="sibTrans" cxnId="{B1EC5CCD-5D7F-405F-A2FF-DEBB59751559}">
      <dgm:prSet/>
      <dgm:spPr/>
      <dgm:t>
        <a:bodyPr/>
        <a:lstStyle/>
        <a:p>
          <a:endParaRPr lang="ru-RU"/>
        </a:p>
      </dgm:t>
    </dgm:pt>
    <dgm:pt modelId="{29586F82-3F55-4049-AD49-A251AA664CF1}" type="pres">
      <dgm:prSet presAssocID="{16C6F6AE-096E-44A6-B236-9B918FEBE846}" presName="layout" presStyleCnt="0">
        <dgm:presLayoutVars>
          <dgm:chMax/>
          <dgm:chPref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BD436116-0420-431B-BBD0-147DBF25D411}" type="pres">
      <dgm:prSet presAssocID="{64CB33E8-AE67-4FD9-88AA-E30D5CCD8D2C}" presName="root" presStyleCnt="0">
        <dgm:presLayoutVars>
          <dgm:chMax/>
          <dgm:chPref val="4"/>
        </dgm:presLayoutVars>
      </dgm:prSet>
      <dgm:spPr/>
    </dgm:pt>
    <dgm:pt modelId="{A19DD036-A713-4E3C-B563-6D4CFDE134F1}" type="pres">
      <dgm:prSet presAssocID="{64CB33E8-AE67-4FD9-88AA-E30D5CCD8D2C}" presName="rootComposite" presStyleCnt="0">
        <dgm:presLayoutVars/>
      </dgm:prSet>
      <dgm:spPr/>
    </dgm:pt>
    <dgm:pt modelId="{13A62911-DD58-43E7-95E9-BD32A2FEC087}" type="pres">
      <dgm:prSet presAssocID="{64CB33E8-AE67-4FD9-88AA-E30D5CCD8D2C}" presName="rootText" presStyleLbl="node0" presStyleIdx="0" presStyleCnt="1" custScaleY="50708">
        <dgm:presLayoutVars>
          <dgm:chMax/>
          <dgm:chPref val="4"/>
        </dgm:presLayoutVars>
      </dgm:prSet>
      <dgm:spPr/>
      <dgm:t>
        <a:bodyPr/>
        <a:lstStyle/>
        <a:p>
          <a:endParaRPr lang="ru-RU"/>
        </a:p>
      </dgm:t>
    </dgm:pt>
    <dgm:pt modelId="{7DCB4812-3F10-4FA1-870F-433D48BB3DAA}" type="pres">
      <dgm:prSet presAssocID="{64CB33E8-AE67-4FD9-88AA-E30D5CCD8D2C}" presName="childShape" presStyleCnt="0">
        <dgm:presLayoutVars>
          <dgm:chMax val="0"/>
          <dgm:chPref val="0"/>
        </dgm:presLayoutVars>
      </dgm:prSet>
      <dgm:spPr/>
    </dgm:pt>
    <dgm:pt modelId="{90C49BEB-C6CF-422C-B1D3-58A49639D4E1}" type="pres">
      <dgm:prSet presAssocID="{9A7D4D0A-A961-4250-9BD3-45D195BC95FD}" presName="childComposite" presStyleCnt="0">
        <dgm:presLayoutVars>
          <dgm:chMax val="0"/>
          <dgm:chPref val="0"/>
        </dgm:presLayoutVars>
      </dgm:prSet>
      <dgm:spPr/>
    </dgm:pt>
    <dgm:pt modelId="{DC54C0CA-4254-403F-8E2A-28313585DF26}" type="pres">
      <dgm:prSet presAssocID="{9A7D4D0A-A961-4250-9BD3-45D195BC95FD}" presName="Image" presStyleLbl="node1" presStyleIdx="0" presStyleCnt="2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3000" r="-33000"/>
          </a:stretch>
        </a:blipFill>
      </dgm:spPr>
      <dgm:t>
        <a:bodyPr/>
        <a:lstStyle/>
        <a:p>
          <a:endParaRPr lang="ru-RU"/>
        </a:p>
      </dgm:t>
    </dgm:pt>
    <dgm:pt modelId="{E97B8F21-657F-4A09-A582-B098325E34EA}" type="pres">
      <dgm:prSet presAssocID="{9A7D4D0A-A961-4250-9BD3-45D195BC95FD}" presName="childText" presStyleLbl="lnNode1" presStyleIdx="0" presStyleCnt="2" custLinFactNeighborX="-273" custLinFactNeighborY="138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6E2848-6F87-4FB1-A702-F336FE0CB6D6}" type="pres">
      <dgm:prSet presAssocID="{9F7306FD-4DD8-43F0-8E73-2E720738F469}" presName="childComposite" presStyleCnt="0">
        <dgm:presLayoutVars>
          <dgm:chMax val="0"/>
          <dgm:chPref val="0"/>
        </dgm:presLayoutVars>
      </dgm:prSet>
      <dgm:spPr/>
    </dgm:pt>
    <dgm:pt modelId="{4E97C2D4-FEE4-490E-8F66-33FB469012CA}" type="pres">
      <dgm:prSet presAssocID="{9F7306FD-4DD8-43F0-8E73-2E720738F469}" presName="Image" presStyleLbl="node1" presStyleIdx="1" presStyleCnt="2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  <dgm:t>
        <a:bodyPr/>
        <a:lstStyle/>
        <a:p>
          <a:endParaRPr lang="ru-RU"/>
        </a:p>
      </dgm:t>
    </dgm:pt>
    <dgm:pt modelId="{36B61FAB-7A19-49B4-A667-D64DD8F837A1}" type="pres">
      <dgm:prSet presAssocID="{9F7306FD-4DD8-43F0-8E73-2E720738F469}" presName="childText" presStyleLbl="lnNode1" presStyleIdx="1" presStyleCnt="2" custScaleY="176526" custLinFactNeighborX="-273" custLinFactNeighborY="138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3B39361-C1F4-42BE-958F-46F96582423D}" type="presOf" srcId="{9A7D4D0A-A961-4250-9BD3-45D195BC95FD}" destId="{E97B8F21-657F-4A09-A582-B098325E34EA}" srcOrd="0" destOrd="0" presId="urn:microsoft.com/office/officeart/2008/layout/PictureAccentList"/>
    <dgm:cxn modelId="{0A3F3563-8911-4A75-B7D5-7C1D80C914ED}" type="presOf" srcId="{64CB33E8-AE67-4FD9-88AA-E30D5CCD8D2C}" destId="{13A62911-DD58-43E7-95E9-BD32A2FEC087}" srcOrd="0" destOrd="0" presId="urn:microsoft.com/office/officeart/2008/layout/PictureAccentList"/>
    <dgm:cxn modelId="{C0498E4F-5F70-46B8-8F28-3D9E06B97508}" srcId="{16C6F6AE-096E-44A6-B236-9B918FEBE846}" destId="{64CB33E8-AE67-4FD9-88AA-E30D5CCD8D2C}" srcOrd="0" destOrd="0" parTransId="{B7ACB22C-2FEE-4916-A075-B3CFAC650B90}" sibTransId="{B5A278FA-B5BB-46DA-9C3D-13521A496E0A}"/>
    <dgm:cxn modelId="{B1EC5CCD-5D7F-405F-A2FF-DEBB59751559}" srcId="{64CB33E8-AE67-4FD9-88AA-E30D5CCD8D2C}" destId="{9F7306FD-4DD8-43F0-8E73-2E720738F469}" srcOrd="1" destOrd="0" parTransId="{357597A0-5AD5-4A5D-B43F-8236AD96A81A}" sibTransId="{7B8B062B-0FDF-4E14-9349-B6BA60ED217B}"/>
    <dgm:cxn modelId="{DA9B995D-FE43-4FC0-A816-1894E66DFA0E}" type="presOf" srcId="{16C6F6AE-096E-44A6-B236-9B918FEBE846}" destId="{29586F82-3F55-4049-AD49-A251AA664CF1}" srcOrd="0" destOrd="0" presId="urn:microsoft.com/office/officeart/2008/layout/PictureAccentList"/>
    <dgm:cxn modelId="{D394E41D-EB99-43EC-9ED3-26DC964FB7E0}" type="presOf" srcId="{9F7306FD-4DD8-43F0-8E73-2E720738F469}" destId="{36B61FAB-7A19-49B4-A667-D64DD8F837A1}" srcOrd="0" destOrd="0" presId="urn:microsoft.com/office/officeart/2008/layout/PictureAccentList"/>
    <dgm:cxn modelId="{70B08B8C-A14D-4B6A-952C-D1D5F94E4390}" srcId="{64CB33E8-AE67-4FD9-88AA-E30D5CCD8D2C}" destId="{9A7D4D0A-A961-4250-9BD3-45D195BC95FD}" srcOrd="0" destOrd="0" parTransId="{B657D92F-CAEB-4984-A64E-160024E21CFB}" sibTransId="{A75AB30B-5AD9-4387-8FDF-89077092AEEC}"/>
    <dgm:cxn modelId="{0DD789F6-3624-4F61-B164-7AFE7F74CFD5}" type="presParOf" srcId="{29586F82-3F55-4049-AD49-A251AA664CF1}" destId="{BD436116-0420-431B-BBD0-147DBF25D411}" srcOrd="0" destOrd="0" presId="urn:microsoft.com/office/officeart/2008/layout/PictureAccentList"/>
    <dgm:cxn modelId="{4E6D4425-677F-49B2-9564-593AAFDF1E1A}" type="presParOf" srcId="{BD436116-0420-431B-BBD0-147DBF25D411}" destId="{A19DD036-A713-4E3C-B563-6D4CFDE134F1}" srcOrd="0" destOrd="0" presId="urn:microsoft.com/office/officeart/2008/layout/PictureAccentList"/>
    <dgm:cxn modelId="{4DC4B2B0-F82E-4583-A85E-51A16113E7DD}" type="presParOf" srcId="{A19DD036-A713-4E3C-B563-6D4CFDE134F1}" destId="{13A62911-DD58-43E7-95E9-BD32A2FEC087}" srcOrd="0" destOrd="0" presId="urn:microsoft.com/office/officeart/2008/layout/PictureAccentList"/>
    <dgm:cxn modelId="{C7A76F95-2FB6-4C5E-88DC-F88EC1DA2041}" type="presParOf" srcId="{BD436116-0420-431B-BBD0-147DBF25D411}" destId="{7DCB4812-3F10-4FA1-870F-433D48BB3DAA}" srcOrd="1" destOrd="0" presId="urn:microsoft.com/office/officeart/2008/layout/PictureAccentList"/>
    <dgm:cxn modelId="{EFA75254-2191-4B92-B6C1-7231CABAF1B3}" type="presParOf" srcId="{7DCB4812-3F10-4FA1-870F-433D48BB3DAA}" destId="{90C49BEB-C6CF-422C-B1D3-58A49639D4E1}" srcOrd="0" destOrd="0" presId="urn:microsoft.com/office/officeart/2008/layout/PictureAccentList"/>
    <dgm:cxn modelId="{D1259637-2FD7-44BF-AABA-D37A37BF7587}" type="presParOf" srcId="{90C49BEB-C6CF-422C-B1D3-58A49639D4E1}" destId="{DC54C0CA-4254-403F-8E2A-28313585DF26}" srcOrd="0" destOrd="0" presId="urn:microsoft.com/office/officeart/2008/layout/PictureAccentList"/>
    <dgm:cxn modelId="{7B712892-F8B9-4FAB-A34B-2682C2985D70}" type="presParOf" srcId="{90C49BEB-C6CF-422C-B1D3-58A49639D4E1}" destId="{E97B8F21-657F-4A09-A582-B098325E34EA}" srcOrd="1" destOrd="0" presId="urn:microsoft.com/office/officeart/2008/layout/PictureAccentList"/>
    <dgm:cxn modelId="{40D72384-CEB3-4AD2-93BE-C61EF0B5A347}" type="presParOf" srcId="{7DCB4812-3F10-4FA1-870F-433D48BB3DAA}" destId="{D86E2848-6F87-4FB1-A702-F336FE0CB6D6}" srcOrd="1" destOrd="0" presId="urn:microsoft.com/office/officeart/2008/layout/PictureAccentList"/>
    <dgm:cxn modelId="{F1477D21-AD5F-45FB-984E-50B00EDD9A92}" type="presParOf" srcId="{D86E2848-6F87-4FB1-A702-F336FE0CB6D6}" destId="{4E97C2D4-FEE4-490E-8F66-33FB469012CA}" srcOrd="0" destOrd="0" presId="urn:microsoft.com/office/officeart/2008/layout/PictureAccentList"/>
    <dgm:cxn modelId="{BDED72BA-D57E-4AAC-A641-8F5BFEE21BF3}" type="presParOf" srcId="{D86E2848-6F87-4FB1-A702-F336FE0CB6D6}" destId="{36B61FAB-7A19-49B4-A667-D64DD8F837A1}" srcOrd="1" destOrd="0" presId="urn:microsoft.com/office/officeart/2008/layout/PictureAccent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A62911-DD58-43E7-95E9-BD32A2FEC087}">
      <dsp:nvSpPr>
        <dsp:cNvPr id="0" name=""/>
        <dsp:cNvSpPr/>
      </dsp:nvSpPr>
      <dsp:spPr>
        <a:xfrm>
          <a:off x="937229" y="1942"/>
          <a:ext cx="5182325" cy="261381"/>
        </a:xfrm>
        <a:prstGeom prst="roundRect">
          <a:avLst>
            <a:gd name="adj" fmla="val 10000"/>
          </a:avLst>
        </a:prstGeom>
        <a:noFill/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2060"/>
              </a:solidFill>
            </a:rPr>
            <a:t>Ключевые цели</a:t>
          </a:r>
          <a:endParaRPr lang="ru-RU" sz="1400" b="1" kern="1200" dirty="0">
            <a:solidFill>
              <a:srgbClr val="002060"/>
            </a:solidFill>
          </a:endParaRPr>
        </a:p>
      </dsp:txBody>
      <dsp:txXfrm>
        <a:off x="944885" y="9598"/>
        <a:ext cx="5167013" cy="246069"/>
      </dsp:txXfrm>
    </dsp:sp>
    <dsp:sp modelId="{DC54C0CA-4254-403F-8E2A-28313585DF26}">
      <dsp:nvSpPr>
        <dsp:cNvPr id="0" name=""/>
        <dsp:cNvSpPr/>
      </dsp:nvSpPr>
      <dsp:spPr>
        <a:xfrm>
          <a:off x="937229" y="475487"/>
          <a:ext cx="565551" cy="565551"/>
        </a:xfrm>
        <a:prstGeom prst="roundRect">
          <a:avLst>
            <a:gd name="adj" fmla="val 1667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2000" r="-22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7B8F21-657F-4A09-A582-B098325E34EA}">
      <dsp:nvSpPr>
        <dsp:cNvPr id="0" name=""/>
        <dsp:cNvSpPr/>
      </dsp:nvSpPr>
      <dsp:spPr>
        <a:xfrm>
          <a:off x="1536714" y="365122"/>
          <a:ext cx="4582840" cy="786281"/>
        </a:xfrm>
        <a:prstGeom prst="roundRect">
          <a:avLst>
            <a:gd name="adj" fmla="val 16670"/>
          </a:avLst>
        </a:prstGeom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135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0" kern="1200" dirty="0" smtClean="0">
              <a:solidFill>
                <a:srgbClr val="002060"/>
              </a:solidFill>
            </a:rPr>
            <a:t>Развитие высоконравственной личности, разделяющей российские традиционные духовные ценности, обладающей актуальными знаниями и умениями, способной реализовать свой потенциал в условиях современного общества, готовой к мирному созиданию и защите Родины и ответственной за себя и свою Родину</a:t>
          </a:r>
          <a:endParaRPr lang="ru-RU" sz="900" b="0" kern="1200" dirty="0">
            <a:solidFill>
              <a:srgbClr val="002060"/>
            </a:solidFill>
          </a:endParaRPr>
        </a:p>
      </dsp:txBody>
      <dsp:txXfrm>
        <a:off x="1575104" y="403512"/>
        <a:ext cx="4506060" cy="709501"/>
      </dsp:txXfrm>
    </dsp:sp>
    <dsp:sp modelId="{1420CC83-0EFE-4F29-A67A-EF9000C600CA}">
      <dsp:nvSpPr>
        <dsp:cNvPr id="0" name=""/>
        <dsp:cNvSpPr/>
      </dsp:nvSpPr>
      <dsp:spPr>
        <a:xfrm>
          <a:off x="937229" y="1219270"/>
          <a:ext cx="565551" cy="565551"/>
        </a:xfrm>
        <a:prstGeom prst="roundRect">
          <a:avLst>
            <a:gd name="adj" fmla="val 16670"/>
          </a:avLst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FCBA51-6874-4689-A13C-3D30ADB15742}">
      <dsp:nvSpPr>
        <dsp:cNvPr id="0" name=""/>
        <dsp:cNvSpPr/>
      </dsp:nvSpPr>
      <dsp:spPr>
        <a:xfrm>
          <a:off x="1515083" y="1207008"/>
          <a:ext cx="4582840" cy="565551"/>
        </a:xfrm>
        <a:prstGeom prst="roundRect">
          <a:avLst>
            <a:gd name="adj" fmla="val 16670"/>
          </a:avLst>
        </a:prstGeom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81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rgbClr val="002060"/>
              </a:solidFill>
            </a:rPr>
            <a:t>К 2020 году 95% детей и молодёжи от 14 до 23 лет вовлечены в гражданско-патриотические мероприятия</a:t>
          </a:r>
          <a:endParaRPr lang="ru-RU" sz="1200" kern="1200" dirty="0">
            <a:solidFill>
              <a:srgbClr val="002060"/>
            </a:solidFill>
          </a:endParaRPr>
        </a:p>
      </dsp:txBody>
      <dsp:txXfrm>
        <a:off x="1542696" y="1234621"/>
        <a:ext cx="4527614" cy="510325"/>
      </dsp:txXfrm>
    </dsp:sp>
    <dsp:sp modelId="{AA66DC68-5F50-4D40-9ABB-AA0DA3904EE8}">
      <dsp:nvSpPr>
        <dsp:cNvPr id="0" name=""/>
        <dsp:cNvSpPr/>
      </dsp:nvSpPr>
      <dsp:spPr>
        <a:xfrm>
          <a:off x="937229" y="1852688"/>
          <a:ext cx="565551" cy="565551"/>
        </a:xfrm>
        <a:prstGeom prst="roundRect">
          <a:avLst>
            <a:gd name="adj" fmla="val 16670"/>
          </a:avLst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5000" b="-1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53BAE9-AD92-4300-9B00-D0286FBC9FE0}">
      <dsp:nvSpPr>
        <dsp:cNvPr id="0" name=""/>
        <dsp:cNvSpPr/>
      </dsp:nvSpPr>
      <dsp:spPr>
        <a:xfrm>
          <a:off x="1515083" y="1840427"/>
          <a:ext cx="4582840" cy="565551"/>
        </a:xfrm>
        <a:prstGeom prst="roundRect">
          <a:avLst>
            <a:gd name="adj" fmla="val 16670"/>
          </a:avLst>
        </a:prstGeom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81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rgbClr val="002060"/>
              </a:solidFill>
            </a:rPr>
            <a:t>К 2020 году военно-патриотические клубы в каждом муниципальном образовании региона</a:t>
          </a:r>
          <a:endParaRPr lang="ru-RU" sz="1200" kern="1200" dirty="0">
            <a:solidFill>
              <a:srgbClr val="002060"/>
            </a:solidFill>
          </a:endParaRPr>
        </a:p>
      </dsp:txBody>
      <dsp:txXfrm>
        <a:off x="1542696" y="1868040"/>
        <a:ext cx="4527614" cy="510325"/>
      </dsp:txXfrm>
    </dsp:sp>
    <dsp:sp modelId="{1E2DC106-052E-47D1-8A65-79F52D56B808}">
      <dsp:nvSpPr>
        <dsp:cNvPr id="0" name=""/>
        <dsp:cNvSpPr/>
      </dsp:nvSpPr>
      <dsp:spPr>
        <a:xfrm>
          <a:off x="937229" y="2499532"/>
          <a:ext cx="565551" cy="565551"/>
        </a:xfrm>
        <a:prstGeom prst="roundRect">
          <a:avLst>
            <a:gd name="adj" fmla="val 16670"/>
          </a:avLst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5000" b="-1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1D78192-4811-4DD0-ACE8-C328441E8955}">
      <dsp:nvSpPr>
        <dsp:cNvPr id="0" name=""/>
        <dsp:cNvSpPr/>
      </dsp:nvSpPr>
      <dsp:spPr>
        <a:xfrm>
          <a:off x="1515083" y="2473845"/>
          <a:ext cx="4582840" cy="592404"/>
        </a:xfrm>
        <a:prstGeom prst="roundRect">
          <a:avLst>
            <a:gd name="adj" fmla="val 16670"/>
          </a:avLst>
        </a:prstGeom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81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rgbClr val="002060"/>
              </a:solidFill>
            </a:rPr>
            <a:t>В 2017 году межмуниципальные учебные военные сборы</a:t>
          </a:r>
          <a:endParaRPr lang="ru-RU" sz="1200" kern="1200" dirty="0">
            <a:solidFill>
              <a:srgbClr val="002060"/>
            </a:solidFill>
          </a:endParaRPr>
        </a:p>
      </dsp:txBody>
      <dsp:txXfrm>
        <a:off x="1544007" y="2502769"/>
        <a:ext cx="4524992" cy="53455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A62911-DD58-43E7-95E9-BD32A2FEC087}">
      <dsp:nvSpPr>
        <dsp:cNvPr id="0" name=""/>
        <dsp:cNvSpPr/>
      </dsp:nvSpPr>
      <dsp:spPr>
        <a:xfrm>
          <a:off x="700390" y="1557"/>
          <a:ext cx="4575883" cy="345948"/>
        </a:xfrm>
        <a:prstGeom prst="roundRect">
          <a:avLst>
            <a:gd name="adj" fmla="val 10000"/>
          </a:avLst>
        </a:prstGeom>
        <a:noFill/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2060"/>
              </a:solidFill>
            </a:rPr>
            <a:t>Ключевые цели на 2016 г.</a:t>
          </a:r>
          <a:endParaRPr lang="ru-RU" sz="1400" b="1" kern="1200" dirty="0">
            <a:solidFill>
              <a:srgbClr val="002060"/>
            </a:solidFill>
          </a:endParaRPr>
        </a:p>
      </dsp:txBody>
      <dsp:txXfrm>
        <a:off x="710522" y="11689"/>
        <a:ext cx="4555619" cy="325684"/>
      </dsp:txXfrm>
    </dsp:sp>
    <dsp:sp modelId="{DC54C0CA-4254-403F-8E2A-28313585DF26}">
      <dsp:nvSpPr>
        <dsp:cNvPr id="0" name=""/>
        <dsp:cNvSpPr/>
      </dsp:nvSpPr>
      <dsp:spPr>
        <a:xfrm>
          <a:off x="700390" y="439299"/>
          <a:ext cx="509962" cy="509962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7B8F21-657F-4A09-A582-B098325E34EA}">
      <dsp:nvSpPr>
        <dsp:cNvPr id="0" name=""/>
        <dsp:cNvSpPr/>
      </dsp:nvSpPr>
      <dsp:spPr>
        <a:xfrm>
          <a:off x="1240950" y="439299"/>
          <a:ext cx="4035322" cy="509962"/>
        </a:xfrm>
        <a:prstGeom prst="roundRect">
          <a:avLst>
            <a:gd name="adj" fmla="val 16670"/>
          </a:avLst>
        </a:prstGeom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135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896" tIns="56896" rIns="56896" bIns="56896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800" kern="1200" dirty="0" smtClean="0">
              <a:solidFill>
                <a:srgbClr val="002060"/>
              </a:solidFill>
            </a:rPr>
            <a:t>Соответствие средней заработной платы работников дошкольных образовательных организаций средней заработной плате в сфере общего образования в НАО</a:t>
          </a:r>
          <a:endParaRPr lang="ru-RU" sz="800" kern="1200" dirty="0">
            <a:solidFill>
              <a:srgbClr val="002060"/>
            </a:solidFill>
          </a:endParaRPr>
        </a:p>
      </dsp:txBody>
      <dsp:txXfrm>
        <a:off x="1265849" y="464198"/>
        <a:ext cx="3985524" cy="460164"/>
      </dsp:txXfrm>
    </dsp:sp>
    <dsp:sp modelId="{B8800F81-9461-4E49-BD25-37D57BB9CE95}">
      <dsp:nvSpPr>
        <dsp:cNvPr id="0" name=""/>
        <dsp:cNvSpPr/>
      </dsp:nvSpPr>
      <dsp:spPr>
        <a:xfrm>
          <a:off x="700390" y="1010458"/>
          <a:ext cx="509962" cy="509962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148B9C-1ACF-44E8-926C-10839B2F3F63}">
      <dsp:nvSpPr>
        <dsp:cNvPr id="0" name=""/>
        <dsp:cNvSpPr/>
      </dsp:nvSpPr>
      <dsp:spPr>
        <a:xfrm>
          <a:off x="1240950" y="1010458"/>
          <a:ext cx="4035322" cy="509962"/>
        </a:xfrm>
        <a:prstGeom prst="roundRect">
          <a:avLst>
            <a:gd name="adj" fmla="val 16670"/>
          </a:avLst>
        </a:prstGeom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135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896" tIns="56896" rIns="56896" bIns="56896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800" kern="1200" dirty="0" smtClean="0">
              <a:solidFill>
                <a:srgbClr val="002060"/>
              </a:solidFill>
            </a:rPr>
            <a:t>Отношение средней заработной платы педагогических работников  образовательных организаций общего образования более 100% от средней заработной платы по НАО</a:t>
          </a:r>
          <a:endParaRPr lang="ru-RU" sz="800" kern="1200" dirty="0">
            <a:solidFill>
              <a:srgbClr val="002060"/>
            </a:solidFill>
          </a:endParaRPr>
        </a:p>
      </dsp:txBody>
      <dsp:txXfrm>
        <a:off x="1265849" y="1035357"/>
        <a:ext cx="3985524" cy="460164"/>
      </dsp:txXfrm>
    </dsp:sp>
    <dsp:sp modelId="{1420CC83-0EFE-4F29-A67A-EF9000C600CA}">
      <dsp:nvSpPr>
        <dsp:cNvPr id="0" name=""/>
        <dsp:cNvSpPr/>
      </dsp:nvSpPr>
      <dsp:spPr>
        <a:xfrm>
          <a:off x="700390" y="1581616"/>
          <a:ext cx="509962" cy="509962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FCBA51-6874-4689-A13C-3D30ADB15742}">
      <dsp:nvSpPr>
        <dsp:cNvPr id="0" name=""/>
        <dsp:cNvSpPr/>
      </dsp:nvSpPr>
      <dsp:spPr>
        <a:xfrm>
          <a:off x="1221904" y="1570560"/>
          <a:ext cx="4035322" cy="509962"/>
        </a:xfrm>
        <a:prstGeom prst="roundRect">
          <a:avLst>
            <a:gd name="adj" fmla="val 16670"/>
          </a:avLst>
        </a:prstGeom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81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896" tIns="56896" rIns="56896" bIns="56896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800" kern="1200" dirty="0" smtClean="0">
              <a:solidFill>
                <a:srgbClr val="002060"/>
              </a:solidFill>
            </a:rPr>
            <a:t>Отношение среднемесячной заработной платы педагогов организаций дополнительного образования 100 % к среднемесячной заработной плате учителей в НАО</a:t>
          </a:r>
          <a:endParaRPr lang="ru-RU" sz="800" kern="1200" dirty="0">
            <a:solidFill>
              <a:srgbClr val="002060"/>
            </a:solidFill>
          </a:endParaRPr>
        </a:p>
      </dsp:txBody>
      <dsp:txXfrm>
        <a:off x="1246803" y="1595459"/>
        <a:ext cx="3985524" cy="460164"/>
      </dsp:txXfrm>
    </dsp:sp>
    <dsp:sp modelId="{773D651E-45BE-4ECE-8CFA-A400A2BD6430}">
      <dsp:nvSpPr>
        <dsp:cNvPr id="0" name=""/>
        <dsp:cNvSpPr/>
      </dsp:nvSpPr>
      <dsp:spPr>
        <a:xfrm>
          <a:off x="700390" y="2152775"/>
          <a:ext cx="509962" cy="509962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71F80-BD6F-4726-8CBC-C86443F44679}">
      <dsp:nvSpPr>
        <dsp:cNvPr id="0" name=""/>
        <dsp:cNvSpPr/>
      </dsp:nvSpPr>
      <dsp:spPr>
        <a:xfrm>
          <a:off x="1221904" y="2141719"/>
          <a:ext cx="4035322" cy="509962"/>
        </a:xfrm>
        <a:prstGeom prst="roundRect">
          <a:avLst>
            <a:gd name="adj" fmla="val 16670"/>
          </a:avLst>
        </a:prstGeom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81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896" tIns="56896" rIns="56896" bIns="56896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800" kern="1200" dirty="0" smtClean="0">
              <a:solidFill>
                <a:srgbClr val="002060"/>
              </a:solidFill>
            </a:rPr>
            <a:t>Отношение средней заработной платы преподавателей и мастеров производственного обучения более100 % к средней заработной плате в НАО</a:t>
          </a:r>
          <a:endParaRPr lang="ru-RU" sz="800" kern="1200" dirty="0">
            <a:solidFill>
              <a:srgbClr val="002060"/>
            </a:solidFill>
          </a:endParaRPr>
        </a:p>
      </dsp:txBody>
      <dsp:txXfrm>
        <a:off x="1246803" y="2166618"/>
        <a:ext cx="3985524" cy="46016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A62911-DD58-43E7-95E9-BD32A2FEC087}">
      <dsp:nvSpPr>
        <dsp:cNvPr id="0" name=""/>
        <dsp:cNvSpPr/>
      </dsp:nvSpPr>
      <dsp:spPr>
        <a:xfrm>
          <a:off x="0" y="26910"/>
          <a:ext cx="5040423" cy="374266"/>
        </a:xfrm>
        <a:prstGeom prst="roundRect">
          <a:avLst>
            <a:gd name="adj" fmla="val 10000"/>
          </a:avLst>
        </a:prstGeom>
        <a:noFill/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2060"/>
              </a:solidFill>
            </a:rPr>
            <a:t>Ключевые цели</a:t>
          </a:r>
          <a:endParaRPr lang="ru-RU" sz="1400" b="1" kern="1200" dirty="0">
            <a:solidFill>
              <a:srgbClr val="002060"/>
            </a:solidFill>
          </a:endParaRPr>
        </a:p>
      </dsp:txBody>
      <dsp:txXfrm>
        <a:off x="10962" y="37872"/>
        <a:ext cx="5018499" cy="352342"/>
      </dsp:txXfrm>
    </dsp:sp>
    <dsp:sp modelId="{DC54C0CA-4254-403F-8E2A-28313585DF26}">
      <dsp:nvSpPr>
        <dsp:cNvPr id="0" name=""/>
        <dsp:cNvSpPr/>
      </dsp:nvSpPr>
      <dsp:spPr>
        <a:xfrm>
          <a:off x="0" y="534031"/>
          <a:ext cx="738082" cy="738082"/>
        </a:xfrm>
        <a:prstGeom prst="roundRect">
          <a:avLst>
            <a:gd name="adj" fmla="val 16670"/>
          </a:avLst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7B8F21-657F-4A09-A582-B098325E34EA}">
      <dsp:nvSpPr>
        <dsp:cNvPr id="0" name=""/>
        <dsp:cNvSpPr/>
      </dsp:nvSpPr>
      <dsp:spPr>
        <a:xfrm>
          <a:off x="770742" y="544239"/>
          <a:ext cx="4258056" cy="738082"/>
        </a:xfrm>
        <a:prstGeom prst="roundRect">
          <a:avLst>
            <a:gd name="adj" fmla="val 16670"/>
          </a:avLst>
        </a:prstGeom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135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rgbClr val="002060"/>
              </a:solidFill>
            </a:rPr>
            <a:t>Сохранение 100% доступности дошкольного образования для детей в возрасте от 3 до 7 лет</a:t>
          </a:r>
          <a:endParaRPr lang="ru-RU" sz="1300" kern="1200" dirty="0">
            <a:solidFill>
              <a:srgbClr val="002060"/>
            </a:solidFill>
          </a:endParaRPr>
        </a:p>
      </dsp:txBody>
      <dsp:txXfrm>
        <a:off x="806779" y="580276"/>
        <a:ext cx="4185982" cy="666008"/>
      </dsp:txXfrm>
    </dsp:sp>
    <dsp:sp modelId="{1420CC83-0EFE-4F29-A67A-EF9000C600CA}">
      <dsp:nvSpPr>
        <dsp:cNvPr id="0" name=""/>
        <dsp:cNvSpPr/>
      </dsp:nvSpPr>
      <dsp:spPr>
        <a:xfrm>
          <a:off x="0" y="1360683"/>
          <a:ext cx="738082" cy="738082"/>
        </a:xfrm>
        <a:prstGeom prst="roundRect">
          <a:avLst>
            <a:gd name="adj" fmla="val 16670"/>
          </a:avLst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FCBA51-6874-4689-A13C-3D30ADB15742}">
      <dsp:nvSpPr>
        <dsp:cNvPr id="0" name=""/>
        <dsp:cNvSpPr/>
      </dsp:nvSpPr>
      <dsp:spPr>
        <a:xfrm>
          <a:off x="762268" y="1344682"/>
          <a:ext cx="4258056" cy="738082"/>
        </a:xfrm>
        <a:prstGeom prst="roundRect">
          <a:avLst>
            <a:gd name="adj" fmla="val 16670"/>
          </a:avLst>
        </a:prstGeom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81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rgbClr val="002060"/>
              </a:solidFill>
            </a:rPr>
            <a:t>Создание условий для получения дошкольного образования детьми в возрасте до 3 лет</a:t>
          </a:r>
          <a:endParaRPr lang="ru-RU" sz="1300" kern="1200" dirty="0">
            <a:solidFill>
              <a:srgbClr val="002060"/>
            </a:solidFill>
          </a:endParaRPr>
        </a:p>
      </dsp:txBody>
      <dsp:txXfrm>
        <a:off x="798305" y="1380719"/>
        <a:ext cx="4185982" cy="666008"/>
      </dsp:txXfrm>
    </dsp:sp>
    <dsp:sp modelId="{4E11F544-9647-486C-9956-EC340BDE4BF3}">
      <dsp:nvSpPr>
        <dsp:cNvPr id="0" name=""/>
        <dsp:cNvSpPr/>
      </dsp:nvSpPr>
      <dsp:spPr>
        <a:xfrm>
          <a:off x="0" y="2187335"/>
          <a:ext cx="738082" cy="738082"/>
        </a:xfrm>
        <a:prstGeom prst="roundRect">
          <a:avLst>
            <a:gd name="adj" fmla="val 16670"/>
          </a:avLst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5000" b="-2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2610AD-85B0-4826-9183-49AA421C345A}">
      <dsp:nvSpPr>
        <dsp:cNvPr id="0" name=""/>
        <dsp:cNvSpPr/>
      </dsp:nvSpPr>
      <dsp:spPr>
        <a:xfrm>
          <a:off x="782366" y="2187335"/>
          <a:ext cx="4258056" cy="738082"/>
        </a:xfrm>
        <a:prstGeom prst="roundRect">
          <a:avLst>
            <a:gd name="adj" fmla="val 16670"/>
          </a:avLst>
        </a:prstGeom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81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solidFill>
                <a:srgbClr val="002060"/>
              </a:solidFill>
            </a:rPr>
            <a:t>Реализация проекта «Кочевой детский сад»</a:t>
          </a:r>
          <a:endParaRPr lang="ru-RU" sz="1300" kern="1200" dirty="0">
            <a:solidFill>
              <a:srgbClr val="002060"/>
            </a:solidFill>
          </a:endParaRPr>
        </a:p>
      </dsp:txBody>
      <dsp:txXfrm>
        <a:off x="818403" y="2223372"/>
        <a:ext cx="4185982" cy="66600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A62911-DD58-43E7-95E9-BD32A2FEC087}">
      <dsp:nvSpPr>
        <dsp:cNvPr id="0" name=""/>
        <dsp:cNvSpPr/>
      </dsp:nvSpPr>
      <dsp:spPr>
        <a:xfrm>
          <a:off x="594065" y="549"/>
          <a:ext cx="5148571" cy="214950"/>
        </a:xfrm>
        <a:prstGeom prst="roundRect">
          <a:avLst>
            <a:gd name="adj" fmla="val 10000"/>
          </a:avLst>
        </a:prstGeom>
        <a:noFill/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2060"/>
              </a:solidFill>
            </a:rPr>
            <a:t>Ключевые цели</a:t>
          </a:r>
          <a:endParaRPr lang="ru-RU" sz="1400" b="1" kern="1200" dirty="0">
            <a:solidFill>
              <a:srgbClr val="002060"/>
            </a:solidFill>
          </a:endParaRPr>
        </a:p>
      </dsp:txBody>
      <dsp:txXfrm>
        <a:off x="600361" y="6845"/>
        <a:ext cx="5135979" cy="202358"/>
      </dsp:txXfrm>
    </dsp:sp>
    <dsp:sp modelId="{DC54C0CA-4254-403F-8E2A-28313585DF26}">
      <dsp:nvSpPr>
        <dsp:cNvPr id="0" name=""/>
        <dsp:cNvSpPr/>
      </dsp:nvSpPr>
      <dsp:spPr>
        <a:xfrm>
          <a:off x="594065" y="317016"/>
          <a:ext cx="563982" cy="563982"/>
        </a:xfrm>
        <a:prstGeom prst="roundRect">
          <a:avLst>
            <a:gd name="adj" fmla="val 16670"/>
          </a:avLst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7B8F21-657F-4A09-A582-B098325E34EA}">
      <dsp:nvSpPr>
        <dsp:cNvPr id="0" name=""/>
        <dsp:cNvSpPr/>
      </dsp:nvSpPr>
      <dsp:spPr>
        <a:xfrm>
          <a:off x="1179463" y="324816"/>
          <a:ext cx="4550749" cy="563982"/>
        </a:xfrm>
        <a:prstGeom prst="roundRect">
          <a:avLst>
            <a:gd name="adj" fmla="val 16670"/>
          </a:avLst>
        </a:prstGeom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135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rgbClr val="002060"/>
              </a:solidFill>
            </a:rPr>
            <a:t>Обновление содержания общего образования. Конкурентоспособность школьного образования</a:t>
          </a:r>
          <a:endParaRPr lang="ru-RU" sz="1200" kern="1200" dirty="0">
            <a:solidFill>
              <a:srgbClr val="002060"/>
            </a:solidFill>
          </a:endParaRPr>
        </a:p>
      </dsp:txBody>
      <dsp:txXfrm>
        <a:off x="1206999" y="352352"/>
        <a:ext cx="4495677" cy="508910"/>
      </dsp:txXfrm>
    </dsp:sp>
    <dsp:sp modelId="{1420CC83-0EFE-4F29-A67A-EF9000C600CA}">
      <dsp:nvSpPr>
        <dsp:cNvPr id="0" name=""/>
        <dsp:cNvSpPr/>
      </dsp:nvSpPr>
      <dsp:spPr>
        <a:xfrm>
          <a:off x="594065" y="948677"/>
          <a:ext cx="563982" cy="563982"/>
        </a:xfrm>
        <a:prstGeom prst="roundRect">
          <a:avLst>
            <a:gd name="adj" fmla="val 16670"/>
          </a:avLst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FCBA51-6874-4689-A13C-3D30ADB15742}">
      <dsp:nvSpPr>
        <dsp:cNvPr id="0" name=""/>
        <dsp:cNvSpPr/>
      </dsp:nvSpPr>
      <dsp:spPr>
        <a:xfrm>
          <a:off x="1170407" y="936450"/>
          <a:ext cx="4550749" cy="563982"/>
        </a:xfrm>
        <a:prstGeom prst="roundRect">
          <a:avLst>
            <a:gd name="adj" fmla="val 16670"/>
          </a:avLst>
        </a:prstGeom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81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rgbClr val="002060"/>
              </a:solidFill>
            </a:rPr>
            <a:t>Обучение школьников в одну смену</a:t>
          </a:r>
          <a:endParaRPr lang="ru-RU" sz="1200" kern="1200" dirty="0">
            <a:solidFill>
              <a:srgbClr val="002060"/>
            </a:solidFill>
          </a:endParaRPr>
        </a:p>
      </dsp:txBody>
      <dsp:txXfrm>
        <a:off x="1197943" y="963986"/>
        <a:ext cx="4495677" cy="508910"/>
      </dsp:txXfrm>
    </dsp:sp>
    <dsp:sp modelId="{7724D9D1-2CF5-4577-9980-699D37141C63}">
      <dsp:nvSpPr>
        <dsp:cNvPr id="0" name=""/>
        <dsp:cNvSpPr/>
      </dsp:nvSpPr>
      <dsp:spPr>
        <a:xfrm>
          <a:off x="594065" y="1580337"/>
          <a:ext cx="563982" cy="563982"/>
        </a:xfrm>
        <a:prstGeom prst="roundRect">
          <a:avLst>
            <a:gd name="adj" fmla="val 16670"/>
          </a:avLst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55FB20-37AE-49CC-B895-F7D6543485F6}">
      <dsp:nvSpPr>
        <dsp:cNvPr id="0" name=""/>
        <dsp:cNvSpPr/>
      </dsp:nvSpPr>
      <dsp:spPr>
        <a:xfrm>
          <a:off x="1191887" y="1580337"/>
          <a:ext cx="4550749" cy="563982"/>
        </a:xfrm>
        <a:prstGeom prst="roundRect">
          <a:avLst>
            <a:gd name="adj" fmla="val 16670"/>
          </a:avLst>
        </a:prstGeom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81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rgbClr val="002060"/>
              </a:solidFill>
            </a:rPr>
            <a:t>Комплексная система профессионального роста учителей</a:t>
          </a:r>
          <a:endParaRPr lang="ru-RU" sz="1200" kern="1200" dirty="0">
            <a:solidFill>
              <a:srgbClr val="002060"/>
            </a:solidFill>
          </a:endParaRPr>
        </a:p>
      </dsp:txBody>
      <dsp:txXfrm>
        <a:off x="1219423" y="1607873"/>
        <a:ext cx="4495677" cy="508910"/>
      </dsp:txXfrm>
    </dsp:sp>
    <dsp:sp modelId="{4E11F544-9647-486C-9956-EC340BDE4BF3}">
      <dsp:nvSpPr>
        <dsp:cNvPr id="0" name=""/>
        <dsp:cNvSpPr/>
      </dsp:nvSpPr>
      <dsp:spPr>
        <a:xfrm>
          <a:off x="594065" y="2211998"/>
          <a:ext cx="563982" cy="563982"/>
        </a:xfrm>
        <a:prstGeom prst="roundRect">
          <a:avLst>
            <a:gd name="adj" fmla="val 16670"/>
          </a:avLst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2000" r="-22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2610AD-85B0-4826-9183-49AA421C345A}">
      <dsp:nvSpPr>
        <dsp:cNvPr id="0" name=""/>
        <dsp:cNvSpPr/>
      </dsp:nvSpPr>
      <dsp:spPr>
        <a:xfrm>
          <a:off x="1191887" y="2211998"/>
          <a:ext cx="4550749" cy="563982"/>
        </a:xfrm>
        <a:prstGeom prst="roundRect">
          <a:avLst>
            <a:gd name="adj" fmla="val 16670"/>
          </a:avLst>
        </a:prstGeom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81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rgbClr val="002060"/>
              </a:solidFill>
            </a:rPr>
            <a:t>К 2020 г. 80% обучающихся систематически занимаются физической культурой и спортом</a:t>
          </a:r>
          <a:endParaRPr lang="ru-RU" sz="1200" kern="1200" dirty="0">
            <a:solidFill>
              <a:srgbClr val="002060"/>
            </a:solidFill>
          </a:endParaRPr>
        </a:p>
      </dsp:txBody>
      <dsp:txXfrm>
        <a:off x="1219423" y="2239534"/>
        <a:ext cx="4495677" cy="50891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A62911-DD58-43E7-95E9-BD32A2FEC087}">
      <dsp:nvSpPr>
        <dsp:cNvPr id="0" name=""/>
        <dsp:cNvSpPr/>
      </dsp:nvSpPr>
      <dsp:spPr>
        <a:xfrm>
          <a:off x="666531" y="1015"/>
          <a:ext cx="5075649" cy="296416"/>
        </a:xfrm>
        <a:prstGeom prst="roundRect">
          <a:avLst>
            <a:gd name="adj" fmla="val 10000"/>
          </a:avLst>
        </a:prstGeom>
        <a:noFill/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2060"/>
              </a:solidFill>
            </a:rPr>
            <a:t>Ключевые цели</a:t>
          </a:r>
          <a:endParaRPr lang="ru-RU" sz="1400" b="1" kern="1200" dirty="0">
            <a:solidFill>
              <a:srgbClr val="002060"/>
            </a:solidFill>
          </a:endParaRPr>
        </a:p>
      </dsp:txBody>
      <dsp:txXfrm>
        <a:off x="675213" y="9697"/>
        <a:ext cx="5058285" cy="279052"/>
      </dsp:txXfrm>
    </dsp:sp>
    <dsp:sp modelId="{DC54C0CA-4254-403F-8E2A-28313585DF26}">
      <dsp:nvSpPr>
        <dsp:cNvPr id="0" name=""/>
        <dsp:cNvSpPr/>
      </dsp:nvSpPr>
      <dsp:spPr>
        <a:xfrm>
          <a:off x="666531" y="402651"/>
          <a:ext cx="584555" cy="584555"/>
        </a:xfrm>
        <a:prstGeom prst="roundRect">
          <a:avLst>
            <a:gd name="adj" fmla="val 16670"/>
          </a:avLst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7B8F21-657F-4A09-A582-B098325E34EA}">
      <dsp:nvSpPr>
        <dsp:cNvPr id="0" name=""/>
        <dsp:cNvSpPr/>
      </dsp:nvSpPr>
      <dsp:spPr>
        <a:xfrm>
          <a:off x="1273994" y="410736"/>
          <a:ext cx="4456021" cy="584555"/>
        </a:xfrm>
        <a:prstGeom prst="roundRect">
          <a:avLst>
            <a:gd name="adj" fmla="val 16670"/>
          </a:avLst>
        </a:prstGeom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135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rgbClr val="002060"/>
              </a:solidFill>
            </a:rPr>
            <a:t>К 2020 г. 70-75% детей от 5 до 18 лет получают дополнительное образование</a:t>
          </a:r>
          <a:endParaRPr lang="ru-RU" sz="1200" kern="1200" dirty="0">
            <a:solidFill>
              <a:srgbClr val="002060"/>
            </a:solidFill>
          </a:endParaRPr>
        </a:p>
      </dsp:txBody>
      <dsp:txXfrm>
        <a:off x="1302535" y="439277"/>
        <a:ext cx="4398939" cy="527473"/>
      </dsp:txXfrm>
    </dsp:sp>
    <dsp:sp modelId="{1420CC83-0EFE-4F29-A67A-EF9000C600CA}">
      <dsp:nvSpPr>
        <dsp:cNvPr id="0" name=""/>
        <dsp:cNvSpPr/>
      </dsp:nvSpPr>
      <dsp:spPr>
        <a:xfrm>
          <a:off x="666531" y="1057353"/>
          <a:ext cx="584555" cy="584555"/>
        </a:xfrm>
        <a:prstGeom prst="roundRect">
          <a:avLst>
            <a:gd name="adj" fmla="val 16670"/>
          </a:avLst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FCBA51-6874-4689-A13C-3D30ADB15742}">
      <dsp:nvSpPr>
        <dsp:cNvPr id="0" name=""/>
        <dsp:cNvSpPr/>
      </dsp:nvSpPr>
      <dsp:spPr>
        <a:xfrm>
          <a:off x="1265127" y="1044680"/>
          <a:ext cx="4456021" cy="584555"/>
        </a:xfrm>
        <a:prstGeom prst="roundRect">
          <a:avLst>
            <a:gd name="adj" fmla="val 16670"/>
          </a:avLst>
        </a:prstGeom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81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rgbClr val="002060"/>
              </a:solidFill>
            </a:rPr>
            <a:t>Общенациональная система выявления и развития молодых талантов</a:t>
          </a:r>
          <a:endParaRPr lang="ru-RU" sz="1200" kern="1200" dirty="0">
            <a:solidFill>
              <a:srgbClr val="002060"/>
            </a:solidFill>
          </a:endParaRPr>
        </a:p>
      </dsp:txBody>
      <dsp:txXfrm>
        <a:off x="1293668" y="1073221"/>
        <a:ext cx="4398939" cy="527473"/>
      </dsp:txXfrm>
    </dsp:sp>
    <dsp:sp modelId="{4E11F544-9647-486C-9956-EC340BDE4BF3}">
      <dsp:nvSpPr>
        <dsp:cNvPr id="0" name=""/>
        <dsp:cNvSpPr/>
      </dsp:nvSpPr>
      <dsp:spPr>
        <a:xfrm>
          <a:off x="666531" y="1712055"/>
          <a:ext cx="584555" cy="584555"/>
        </a:xfrm>
        <a:prstGeom prst="roundRect">
          <a:avLst>
            <a:gd name="adj" fmla="val 16670"/>
          </a:avLst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7000" b="-1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2610AD-85B0-4826-9183-49AA421C345A}">
      <dsp:nvSpPr>
        <dsp:cNvPr id="0" name=""/>
        <dsp:cNvSpPr/>
      </dsp:nvSpPr>
      <dsp:spPr>
        <a:xfrm>
          <a:off x="1286159" y="1712055"/>
          <a:ext cx="4456021" cy="584555"/>
        </a:xfrm>
        <a:prstGeom prst="roundRect">
          <a:avLst>
            <a:gd name="adj" fmla="val 16670"/>
          </a:avLst>
        </a:prstGeom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81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rgbClr val="002060"/>
              </a:solidFill>
            </a:rPr>
            <a:t>Приобретение детьми базовых умений и навыков в области выбранного вида искусств или спорта</a:t>
          </a:r>
          <a:endParaRPr lang="ru-RU" sz="1200" kern="1200" dirty="0">
            <a:solidFill>
              <a:srgbClr val="002060"/>
            </a:solidFill>
          </a:endParaRPr>
        </a:p>
      </dsp:txBody>
      <dsp:txXfrm>
        <a:off x="1314700" y="1740596"/>
        <a:ext cx="4398939" cy="527473"/>
      </dsp:txXfrm>
    </dsp:sp>
    <dsp:sp modelId="{9B674E72-E599-46FE-8035-8928D12634DB}">
      <dsp:nvSpPr>
        <dsp:cNvPr id="0" name=""/>
        <dsp:cNvSpPr/>
      </dsp:nvSpPr>
      <dsp:spPr>
        <a:xfrm>
          <a:off x="666531" y="2366757"/>
          <a:ext cx="584555" cy="584555"/>
        </a:xfrm>
        <a:prstGeom prst="roundRect">
          <a:avLst>
            <a:gd name="adj" fmla="val 16670"/>
          </a:avLst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92ECF8-BA5D-4812-ABB8-43A722F8994C}">
      <dsp:nvSpPr>
        <dsp:cNvPr id="0" name=""/>
        <dsp:cNvSpPr/>
      </dsp:nvSpPr>
      <dsp:spPr>
        <a:xfrm>
          <a:off x="1286159" y="2366757"/>
          <a:ext cx="4456021" cy="584555"/>
        </a:xfrm>
        <a:prstGeom prst="roundRect">
          <a:avLst>
            <a:gd name="adj" fmla="val 16670"/>
          </a:avLst>
        </a:prstGeom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81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rgbClr val="002060"/>
              </a:solidFill>
            </a:rPr>
            <a:t>К 2020 г. внедрение модели персонифицированного финансирования</a:t>
          </a:r>
          <a:endParaRPr lang="ru-RU" sz="1200" kern="1200" dirty="0">
            <a:solidFill>
              <a:srgbClr val="002060"/>
            </a:solidFill>
          </a:endParaRPr>
        </a:p>
      </dsp:txBody>
      <dsp:txXfrm>
        <a:off x="1314700" y="2395298"/>
        <a:ext cx="4398939" cy="52747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A62911-DD58-43E7-95E9-BD32A2FEC087}">
      <dsp:nvSpPr>
        <dsp:cNvPr id="0" name=""/>
        <dsp:cNvSpPr/>
      </dsp:nvSpPr>
      <dsp:spPr>
        <a:xfrm>
          <a:off x="614107" y="966"/>
          <a:ext cx="4676441" cy="281956"/>
        </a:xfrm>
        <a:prstGeom prst="roundRect">
          <a:avLst>
            <a:gd name="adj" fmla="val 10000"/>
          </a:avLst>
        </a:prstGeom>
        <a:noFill/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2060"/>
              </a:solidFill>
            </a:rPr>
            <a:t>Ключевые цели</a:t>
          </a:r>
          <a:endParaRPr lang="ru-RU" sz="1400" b="1" kern="1200" dirty="0">
            <a:solidFill>
              <a:srgbClr val="002060"/>
            </a:solidFill>
          </a:endParaRPr>
        </a:p>
      </dsp:txBody>
      <dsp:txXfrm>
        <a:off x="622365" y="9224"/>
        <a:ext cx="4659925" cy="265440"/>
      </dsp:txXfrm>
    </dsp:sp>
    <dsp:sp modelId="{DC54C0CA-4254-403F-8E2A-28313585DF26}">
      <dsp:nvSpPr>
        <dsp:cNvPr id="0" name=""/>
        <dsp:cNvSpPr/>
      </dsp:nvSpPr>
      <dsp:spPr>
        <a:xfrm>
          <a:off x="614107" y="383010"/>
          <a:ext cx="556040" cy="556040"/>
        </a:xfrm>
        <a:prstGeom prst="roundRect">
          <a:avLst>
            <a:gd name="adj" fmla="val 16670"/>
          </a:avLst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" r="-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7B8F21-657F-4A09-A582-B098325E34EA}">
      <dsp:nvSpPr>
        <dsp:cNvPr id="0" name=""/>
        <dsp:cNvSpPr/>
      </dsp:nvSpPr>
      <dsp:spPr>
        <a:xfrm>
          <a:off x="1192352" y="390700"/>
          <a:ext cx="4087038" cy="556040"/>
        </a:xfrm>
        <a:prstGeom prst="roundRect">
          <a:avLst>
            <a:gd name="adj" fmla="val 16670"/>
          </a:avLst>
        </a:prstGeom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135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rgbClr val="002060"/>
              </a:solidFill>
            </a:rPr>
            <a:t>Профилактика безнадзорности и правонарушений несовершеннолетних</a:t>
          </a:r>
          <a:endParaRPr lang="ru-RU" sz="1100" kern="1200" dirty="0">
            <a:solidFill>
              <a:srgbClr val="002060"/>
            </a:solidFill>
          </a:endParaRPr>
        </a:p>
      </dsp:txBody>
      <dsp:txXfrm>
        <a:off x="1219501" y="417849"/>
        <a:ext cx="4032740" cy="501742"/>
      </dsp:txXfrm>
    </dsp:sp>
    <dsp:sp modelId="{1420CC83-0EFE-4F29-A67A-EF9000C600CA}">
      <dsp:nvSpPr>
        <dsp:cNvPr id="0" name=""/>
        <dsp:cNvSpPr/>
      </dsp:nvSpPr>
      <dsp:spPr>
        <a:xfrm>
          <a:off x="614107" y="1005775"/>
          <a:ext cx="556040" cy="556040"/>
        </a:xfrm>
        <a:prstGeom prst="roundRect">
          <a:avLst>
            <a:gd name="adj" fmla="val 16670"/>
          </a:avLst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FCBA51-6874-4689-A13C-3D30ADB15742}">
      <dsp:nvSpPr>
        <dsp:cNvPr id="0" name=""/>
        <dsp:cNvSpPr/>
      </dsp:nvSpPr>
      <dsp:spPr>
        <a:xfrm>
          <a:off x="1184219" y="993720"/>
          <a:ext cx="4087038" cy="556040"/>
        </a:xfrm>
        <a:prstGeom prst="roundRect">
          <a:avLst>
            <a:gd name="adj" fmla="val 16670"/>
          </a:avLst>
        </a:prstGeom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81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rgbClr val="002060"/>
              </a:solidFill>
            </a:rPr>
            <a:t>Образование детей с особыми образовательными потребностями</a:t>
          </a:r>
          <a:endParaRPr lang="ru-RU" sz="1100" kern="1200" dirty="0">
            <a:solidFill>
              <a:srgbClr val="002060"/>
            </a:solidFill>
          </a:endParaRPr>
        </a:p>
      </dsp:txBody>
      <dsp:txXfrm>
        <a:off x="1211368" y="1020869"/>
        <a:ext cx="4032740" cy="501742"/>
      </dsp:txXfrm>
    </dsp:sp>
    <dsp:sp modelId="{4E11F544-9647-486C-9956-EC340BDE4BF3}">
      <dsp:nvSpPr>
        <dsp:cNvPr id="0" name=""/>
        <dsp:cNvSpPr/>
      </dsp:nvSpPr>
      <dsp:spPr>
        <a:xfrm>
          <a:off x="614107" y="1628540"/>
          <a:ext cx="556040" cy="556040"/>
        </a:xfrm>
        <a:prstGeom prst="roundRect">
          <a:avLst>
            <a:gd name="adj" fmla="val 16670"/>
          </a:avLst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2610AD-85B0-4826-9183-49AA421C345A}">
      <dsp:nvSpPr>
        <dsp:cNvPr id="0" name=""/>
        <dsp:cNvSpPr/>
      </dsp:nvSpPr>
      <dsp:spPr>
        <a:xfrm>
          <a:off x="1203509" y="1628540"/>
          <a:ext cx="4087038" cy="556040"/>
        </a:xfrm>
        <a:prstGeom prst="roundRect">
          <a:avLst>
            <a:gd name="adj" fmla="val 16670"/>
          </a:avLst>
        </a:prstGeom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81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rgbClr val="002060"/>
              </a:solidFill>
            </a:rPr>
            <a:t>Безопасное поведение детей и подростков на дорогах</a:t>
          </a:r>
          <a:endParaRPr lang="ru-RU" sz="1100" kern="1200" dirty="0">
            <a:solidFill>
              <a:srgbClr val="002060"/>
            </a:solidFill>
          </a:endParaRPr>
        </a:p>
      </dsp:txBody>
      <dsp:txXfrm>
        <a:off x="1230658" y="1655689"/>
        <a:ext cx="4032740" cy="501742"/>
      </dsp:txXfrm>
    </dsp:sp>
    <dsp:sp modelId="{3BFE1F5A-39EC-4724-B34C-9475A49A7F3A}">
      <dsp:nvSpPr>
        <dsp:cNvPr id="0" name=""/>
        <dsp:cNvSpPr/>
      </dsp:nvSpPr>
      <dsp:spPr>
        <a:xfrm>
          <a:off x="614107" y="2251305"/>
          <a:ext cx="556040" cy="556040"/>
        </a:xfrm>
        <a:prstGeom prst="roundRect">
          <a:avLst>
            <a:gd name="adj" fmla="val 16670"/>
          </a:avLst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F2DCA9-2A05-463A-B793-29D728D1DB57}">
      <dsp:nvSpPr>
        <dsp:cNvPr id="0" name=""/>
        <dsp:cNvSpPr/>
      </dsp:nvSpPr>
      <dsp:spPr>
        <a:xfrm>
          <a:off x="1203509" y="2251305"/>
          <a:ext cx="4087038" cy="556040"/>
        </a:xfrm>
        <a:prstGeom prst="roundRect">
          <a:avLst>
            <a:gd name="adj" fmla="val 16670"/>
          </a:avLst>
        </a:prstGeom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81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rgbClr val="002060"/>
              </a:solidFill>
            </a:rPr>
            <a:t>Поддержка детей-сирот и детей, оставшихся без попечения родителей</a:t>
          </a:r>
          <a:endParaRPr lang="ru-RU" sz="1100" kern="1200" dirty="0">
            <a:solidFill>
              <a:srgbClr val="002060"/>
            </a:solidFill>
          </a:endParaRPr>
        </a:p>
      </dsp:txBody>
      <dsp:txXfrm>
        <a:off x="1230658" y="2278454"/>
        <a:ext cx="4032740" cy="50174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A62911-DD58-43E7-95E9-BD32A2FEC087}">
      <dsp:nvSpPr>
        <dsp:cNvPr id="0" name=""/>
        <dsp:cNvSpPr/>
      </dsp:nvSpPr>
      <dsp:spPr>
        <a:xfrm>
          <a:off x="238087" y="1108"/>
          <a:ext cx="4603030" cy="339179"/>
        </a:xfrm>
        <a:prstGeom prst="roundRect">
          <a:avLst>
            <a:gd name="adj" fmla="val 10000"/>
          </a:avLst>
        </a:prstGeom>
        <a:noFill/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2060"/>
              </a:solidFill>
            </a:rPr>
            <a:t>Ключевые цели</a:t>
          </a:r>
          <a:endParaRPr lang="ru-RU" sz="1400" b="1" kern="1200" dirty="0">
            <a:solidFill>
              <a:srgbClr val="002060"/>
            </a:solidFill>
          </a:endParaRPr>
        </a:p>
      </dsp:txBody>
      <dsp:txXfrm>
        <a:off x="248021" y="11042"/>
        <a:ext cx="4583162" cy="319311"/>
      </dsp:txXfrm>
    </dsp:sp>
    <dsp:sp modelId="{12F1D6EF-1F97-4D6D-AF15-78DC11E7BDE0}">
      <dsp:nvSpPr>
        <dsp:cNvPr id="0" name=""/>
        <dsp:cNvSpPr/>
      </dsp:nvSpPr>
      <dsp:spPr>
        <a:xfrm>
          <a:off x="0" y="504054"/>
          <a:ext cx="668886" cy="668886"/>
        </a:xfrm>
        <a:prstGeom prst="roundRect">
          <a:avLst>
            <a:gd name="adj" fmla="val 16670"/>
          </a:avLst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2319D8-FC92-4DBB-AFA0-2D6EDE7DDD0A}">
      <dsp:nvSpPr>
        <dsp:cNvPr id="0" name=""/>
        <dsp:cNvSpPr/>
      </dsp:nvSpPr>
      <dsp:spPr>
        <a:xfrm>
          <a:off x="787472" y="460686"/>
          <a:ext cx="4114372" cy="853733"/>
        </a:xfrm>
        <a:prstGeom prst="roundRect">
          <a:avLst>
            <a:gd name="adj" fmla="val 16670"/>
          </a:avLst>
        </a:prstGeom>
        <a:noFill/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just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>
              <a:solidFill>
                <a:schemeClr val="accent5">
                  <a:lumMod val="50000"/>
                </a:schemeClr>
              </a:solidFill>
            </a:rPr>
            <a:t>Создание инфраструктуры в организациях профессионального образования, обеспечивающей условия подготовки кадров для современной экономики</a:t>
          </a:r>
        </a:p>
        <a:p>
          <a:pPr lvl="0" algn="just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>
              <a:solidFill>
                <a:schemeClr val="accent5">
                  <a:lumMod val="50000"/>
                </a:schemeClr>
              </a:solidFill>
            </a:rPr>
            <a:t>Последовательное внедрение  практико-ориентированной (дуальной) модели обучения</a:t>
          </a:r>
          <a:endParaRPr lang="ru-RU" sz="1000" kern="1200" dirty="0">
            <a:solidFill>
              <a:schemeClr val="accent5">
                <a:lumMod val="50000"/>
              </a:schemeClr>
            </a:solidFill>
          </a:endParaRPr>
        </a:p>
      </dsp:txBody>
      <dsp:txXfrm>
        <a:off x="829155" y="502369"/>
        <a:ext cx="4031006" cy="770367"/>
      </dsp:txXfrm>
    </dsp:sp>
    <dsp:sp modelId="{8EBAB43E-EF77-4778-BAA7-83BD89E32E24}">
      <dsp:nvSpPr>
        <dsp:cNvPr id="0" name=""/>
        <dsp:cNvSpPr/>
      </dsp:nvSpPr>
      <dsp:spPr>
        <a:xfrm>
          <a:off x="26934" y="1368152"/>
          <a:ext cx="668886" cy="668886"/>
        </a:xfrm>
        <a:prstGeom prst="roundRect">
          <a:avLst>
            <a:gd name="adj" fmla="val 16670"/>
          </a:avLst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79FB97-2CB8-44FE-90FB-C748F333E57F}">
      <dsp:nvSpPr>
        <dsp:cNvPr id="0" name=""/>
        <dsp:cNvSpPr/>
      </dsp:nvSpPr>
      <dsp:spPr>
        <a:xfrm>
          <a:off x="764926" y="1394686"/>
          <a:ext cx="4136918" cy="668886"/>
        </a:xfrm>
        <a:prstGeom prst="roundRect">
          <a:avLst>
            <a:gd name="adj" fmla="val 16670"/>
          </a:avLst>
        </a:prstGeom>
        <a:noFill/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000" kern="1200" dirty="0" smtClean="0">
              <a:solidFill>
                <a:schemeClr val="accent5">
                  <a:lumMod val="50000"/>
                </a:schemeClr>
              </a:solidFill>
            </a:rPr>
            <a:t>Увеличение доли  выпускников профессиональных образовательных организаций очной формы обучения, трудоустроившихся в течение одного года после окончания обучения по полученной специальности (профессии)</a:t>
          </a:r>
          <a:endParaRPr lang="ru-RU" sz="1000" kern="1200" dirty="0">
            <a:solidFill>
              <a:schemeClr val="accent5">
                <a:lumMod val="50000"/>
              </a:schemeClr>
            </a:solidFill>
          </a:endParaRPr>
        </a:p>
      </dsp:txBody>
      <dsp:txXfrm>
        <a:off x="797584" y="1427344"/>
        <a:ext cx="4071602" cy="603570"/>
      </dsp:txXfrm>
    </dsp:sp>
    <dsp:sp modelId="{4E11F544-9647-486C-9956-EC340BDE4BF3}">
      <dsp:nvSpPr>
        <dsp:cNvPr id="0" name=""/>
        <dsp:cNvSpPr/>
      </dsp:nvSpPr>
      <dsp:spPr>
        <a:xfrm>
          <a:off x="26932" y="2160237"/>
          <a:ext cx="668886" cy="668886"/>
        </a:xfrm>
        <a:prstGeom prst="roundRect">
          <a:avLst>
            <a:gd name="adj" fmla="val 16670"/>
          </a:avLst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2610AD-85B0-4826-9183-49AA421C345A}">
      <dsp:nvSpPr>
        <dsp:cNvPr id="0" name=""/>
        <dsp:cNvSpPr/>
      </dsp:nvSpPr>
      <dsp:spPr>
        <a:xfrm>
          <a:off x="810019" y="2143840"/>
          <a:ext cx="4091826" cy="807379"/>
        </a:xfrm>
        <a:prstGeom prst="roundRect">
          <a:avLst>
            <a:gd name="adj" fmla="val 16670"/>
          </a:avLst>
        </a:prstGeom>
        <a:noFill/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900" kern="1200" dirty="0" smtClean="0">
              <a:solidFill>
                <a:schemeClr val="accent5">
                  <a:lumMod val="50000"/>
                </a:schemeClr>
              </a:solidFill>
            </a:rPr>
            <a:t>Участие обучающихся организаций профессионального образования в движении «Молодые профессионалы» «</a:t>
          </a:r>
          <a:r>
            <a:rPr lang="ru-RU" sz="900" kern="1200" dirty="0" err="1" smtClean="0">
              <a:solidFill>
                <a:schemeClr val="accent5">
                  <a:lumMod val="50000"/>
                </a:schemeClr>
              </a:solidFill>
            </a:rPr>
            <a:t>Ворлдскиллс</a:t>
          </a:r>
          <a:r>
            <a:rPr lang="ru-RU" sz="900" kern="1200" dirty="0" smtClean="0">
              <a:solidFill>
                <a:schemeClr val="accent5">
                  <a:lumMod val="50000"/>
                </a:schemeClr>
              </a:solidFill>
            </a:rPr>
            <a:t>» и в заключительном этапе Всероссийской олимпиады профессионального мастерства обучающихся по профессиям и специальностям среднего профессионального образования</a:t>
          </a:r>
          <a:endParaRPr lang="ru-RU" sz="900" kern="1200" dirty="0">
            <a:solidFill>
              <a:schemeClr val="accent5">
                <a:lumMod val="50000"/>
              </a:schemeClr>
            </a:solidFill>
          </a:endParaRPr>
        </a:p>
      </dsp:txBody>
      <dsp:txXfrm>
        <a:off x="849439" y="2183260"/>
        <a:ext cx="4012986" cy="72853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PictureAccentList">
  <dgm:title val=""/>
  <dgm:desc val=""/>
  <dgm:catLst>
    <dgm:cat type="picture" pri="14000"/>
    <dgm:cat type="list" pri="14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clrData>
  <dgm:layoutNode name="layout">
    <dgm:varLst>
      <dgm:chMax/>
      <dgm:chPref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L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primFontSz" for="des" forName="childText" refType="primFontSz" refFor="des" refForName="rootText" op="lte"/>
      <dgm:constr type="w" for="des" forName="rootComposite" refType="w" fact="4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/>
      <dgm:constr type="sibSp" refType="w" refFor="des" refForName="rootComposite" fact="0.1"/>
      <dgm:constr type="sibSp" for="des" forName="childShape" refType="h" refFor="des" refForName="rootComposite" fact="0.12"/>
      <dgm:constr type="sp" for="des" forName="root" refType="h" refFor="des" refForName="rootComposite" fact="0.18"/>
    </dgm:constrLst>
    <dgm:ruleLst/>
    <dgm:forEach name="Name3" axis="ch">
      <dgm:forEach name="Name4" axis="self" ptType="node" cnt="1">
        <dgm:layoutNode name="root">
          <dgm:varLst>
            <dgm:chMax/>
            <dgm:chPref val="4"/>
          </dgm:varLst>
          <dgm:alg type="hierRoot"/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onstrLst>
              <dgm:constr type="l" for="ch" forName="rootText"/>
              <dgm:constr type="t" for="ch" forName="rootText"/>
              <dgm:constr type="w" for="ch" forName="rootText" refType="w"/>
              <dgm:constr type="h" for="ch" forName="rootText" refType="h"/>
            </dgm:constrLst>
            <dgm:ruleLst/>
            <dgm:layoutNode name="rootText" styleLbl="node0">
              <dgm:varLst>
                <dgm:chMax/>
                <dgm:chPref val="4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5" axis="ch">
              <dgm:forEach name="Name6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7">
                    <dgm:if name="Name8" func="var" arg="dir" op="equ" val="norm">
                      <dgm:constrLst>
                        <dgm:constr type="w" for="ch" forName="Image" refType="h"/>
                        <dgm:constr type="h" for="ch" forName="Image" refType="h"/>
                        <dgm:constr type="l" for="ch" forName="Image"/>
                        <dgm:constr type="t" for="ch" forName="Image"/>
                        <dgm:constr type="h" for="ch" forName="childText" refType="h"/>
                        <dgm:constr type="l" for="ch" forName="childText" refType="w" refFor="ch" refForName="Image" fact="1.06"/>
                        <dgm:constr type="t" for="ch" forName="childText"/>
                      </dgm:constrLst>
                    </dgm:if>
                    <dgm:else name="Name9">
                      <dgm:constrLst>
                        <dgm:constr type="w" for="ch" forName="Image" refType="h"/>
                        <dgm:constr type="h" for="ch" forName="Image" refType="h"/>
                        <dgm:constr type="r" for="ch" forName="Image" refType="w"/>
                        <dgm:constr type="t" for="ch" forName="Image"/>
                        <dgm:constr type="h" for="ch" forName="childText" refType="h"/>
                        <dgm:constr type="t" for="ch" forName="childText"/>
                        <dgm:constr type="wOff" for="ch" forName="childText" refType="w" refFor="ch" refForName="Image" fact="-1.06"/>
                      </dgm:constrLst>
                    </dgm:else>
                  </dgm:choose>
                  <dgm:ruleLst/>
                  <dgm:layoutNode name="Image" styleLbl="node1">
                    <dgm:alg type="sp"/>
                    <dgm:shape xmlns:r="http://schemas.openxmlformats.org/officeDocument/2006/relationships" type="roundRect" r:blip="" blipPhldr="1">
                      <dgm:adjLst>
                        <dgm:adj idx="1" val="0.1667"/>
                      </dgm:adjLst>
                    </dgm:shape>
                    <dgm:presOf/>
                  </dgm:layoutNode>
                  <dgm:layoutNode name="childText" styleLbl="lnNode1">
                    <dgm:varLst>
                      <dgm:chMax val="0"/>
                      <dgm:chPref val="0"/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667"/>
                      </dgm:adjLst>
                    </dgm:shape>
                    <dgm:presOf axis="self desOrSelf" ptType="node node" st="1 1" cnt="1 0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AccentList">
  <dgm:title val=""/>
  <dgm:desc val=""/>
  <dgm:catLst>
    <dgm:cat type="picture" pri="14000"/>
    <dgm:cat type="list" pri="14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clrData>
  <dgm:layoutNode name="layout">
    <dgm:varLst>
      <dgm:chMax/>
      <dgm:chPref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L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primFontSz" for="des" forName="childText" refType="primFontSz" refFor="des" refForName="rootText" op="lte"/>
      <dgm:constr type="w" for="des" forName="rootComposite" refType="w" fact="4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/>
      <dgm:constr type="sibSp" refType="w" refFor="des" refForName="rootComposite" fact="0.1"/>
      <dgm:constr type="sibSp" for="des" forName="childShape" refType="h" refFor="des" refForName="rootComposite" fact="0.12"/>
      <dgm:constr type="sp" for="des" forName="root" refType="h" refFor="des" refForName="rootComposite" fact="0.18"/>
    </dgm:constrLst>
    <dgm:ruleLst/>
    <dgm:forEach name="Name3" axis="ch">
      <dgm:forEach name="Name4" axis="self" ptType="node" cnt="1">
        <dgm:layoutNode name="root">
          <dgm:varLst>
            <dgm:chMax/>
            <dgm:chPref val="4"/>
          </dgm:varLst>
          <dgm:alg type="hierRoot"/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onstrLst>
              <dgm:constr type="l" for="ch" forName="rootText"/>
              <dgm:constr type="t" for="ch" forName="rootText"/>
              <dgm:constr type="w" for="ch" forName="rootText" refType="w"/>
              <dgm:constr type="h" for="ch" forName="rootText" refType="h"/>
            </dgm:constrLst>
            <dgm:ruleLst/>
            <dgm:layoutNode name="rootText" styleLbl="node0">
              <dgm:varLst>
                <dgm:chMax/>
                <dgm:chPref val="4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5" axis="ch">
              <dgm:forEach name="Name6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7">
                    <dgm:if name="Name8" func="var" arg="dir" op="equ" val="norm">
                      <dgm:constrLst>
                        <dgm:constr type="w" for="ch" forName="Image" refType="h"/>
                        <dgm:constr type="h" for="ch" forName="Image" refType="h"/>
                        <dgm:constr type="l" for="ch" forName="Image"/>
                        <dgm:constr type="t" for="ch" forName="Image"/>
                        <dgm:constr type="h" for="ch" forName="childText" refType="h"/>
                        <dgm:constr type="l" for="ch" forName="childText" refType="w" refFor="ch" refForName="Image" fact="1.06"/>
                        <dgm:constr type="t" for="ch" forName="childText"/>
                      </dgm:constrLst>
                    </dgm:if>
                    <dgm:else name="Name9">
                      <dgm:constrLst>
                        <dgm:constr type="w" for="ch" forName="Image" refType="h"/>
                        <dgm:constr type="h" for="ch" forName="Image" refType="h"/>
                        <dgm:constr type="r" for="ch" forName="Image" refType="w"/>
                        <dgm:constr type="t" for="ch" forName="Image"/>
                        <dgm:constr type="h" for="ch" forName="childText" refType="h"/>
                        <dgm:constr type="t" for="ch" forName="childText"/>
                        <dgm:constr type="wOff" for="ch" forName="childText" refType="w" refFor="ch" refForName="Image" fact="-1.06"/>
                      </dgm:constrLst>
                    </dgm:else>
                  </dgm:choose>
                  <dgm:ruleLst/>
                  <dgm:layoutNode name="Image" styleLbl="node1">
                    <dgm:alg type="sp"/>
                    <dgm:shape xmlns:r="http://schemas.openxmlformats.org/officeDocument/2006/relationships" type="roundRect" r:blip="" blipPhldr="1">
                      <dgm:adjLst>
                        <dgm:adj idx="1" val="0.1667"/>
                      </dgm:adjLst>
                    </dgm:shape>
                    <dgm:presOf/>
                  </dgm:layoutNode>
                  <dgm:layoutNode name="childText" styleLbl="lnNode1">
                    <dgm:varLst>
                      <dgm:chMax val="0"/>
                      <dgm:chPref val="0"/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667"/>
                      </dgm:adjLst>
                    </dgm:shape>
                    <dgm:presOf axis="self desOrSelf" ptType="node node" st="1 1" cnt="1 0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PictureAccentList">
  <dgm:title val=""/>
  <dgm:desc val=""/>
  <dgm:catLst>
    <dgm:cat type="picture" pri="14000"/>
    <dgm:cat type="list" pri="14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clrData>
  <dgm:layoutNode name="layout">
    <dgm:varLst>
      <dgm:chMax/>
      <dgm:chPref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L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primFontSz" for="des" forName="childText" refType="primFontSz" refFor="des" refForName="rootText" op="lte"/>
      <dgm:constr type="w" for="des" forName="rootComposite" refType="w" fact="4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/>
      <dgm:constr type="sibSp" refType="w" refFor="des" refForName="rootComposite" fact="0.1"/>
      <dgm:constr type="sibSp" for="des" forName="childShape" refType="h" refFor="des" refForName="rootComposite" fact="0.12"/>
      <dgm:constr type="sp" for="des" forName="root" refType="h" refFor="des" refForName="rootComposite" fact="0.18"/>
    </dgm:constrLst>
    <dgm:ruleLst/>
    <dgm:forEach name="Name3" axis="ch">
      <dgm:forEach name="Name4" axis="self" ptType="node" cnt="1">
        <dgm:layoutNode name="root">
          <dgm:varLst>
            <dgm:chMax/>
            <dgm:chPref val="4"/>
          </dgm:varLst>
          <dgm:alg type="hierRoot"/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onstrLst>
              <dgm:constr type="l" for="ch" forName="rootText"/>
              <dgm:constr type="t" for="ch" forName="rootText"/>
              <dgm:constr type="w" for="ch" forName="rootText" refType="w"/>
              <dgm:constr type="h" for="ch" forName="rootText" refType="h"/>
            </dgm:constrLst>
            <dgm:ruleLst/>
            <dgm:layoutNode name="rootText" styleLbl="node0">
              <dgm:varLst>
                <dgm:chMax/>
                <dgm:chPref val="4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5" axis="ch">
              <dgm:forEach name="Name6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7">
                    <dgm:if name="Name8" func="var" arg="dir" op="equ" val="norm">
                      <dgm:constrLst>
                        <dgm:constr type="w" for="ch" forName="Image" refType="h"/>
                        <dgm:constr type="h" for="ch" forName="Image" refType="h"/>
                        <dgm:constr type="l" for="ch" forName="Image"/>
                        <dgm:constr type="t" for="ch" forName="Image"/>
                        <dgm:constr type="h" for="ch" forName="childText" refType="h"/>
                        <dgm:constr type="l" for="ch" forName="childText" refType="w" refFor="ch" refForName="Image" fact="1.06"/>
                        <dgm:constr type="t" for="ch" forName="childText"/>
                      </dgm:constrLst>
                    </dgm:if>
                    <dgm:else name="Name9">
                      <dgm:constrLst>
                        <dgm:constr type="w" for="ch" forName="Image" refType="h"/>
                        <dgm:constr type="h" for="ch" forName="Image" refType="h"/>
                        <dgm:constr type="r" for="ch" forName="Image" refType="w"/>
                        <dgm:constr type="t" for="ch" forName="Image"/>
                        <dgm:constr type="h" for="ch" forName="childText" refType="h"/>
                        <dgm:constr type="t" for="ch" forName="childText"/>
                        <dgm:constr type="wOff" for="ch" forName="childText" refType="w" refFor="ch" refForName="Image" fact="-1.06"/>
                      </dgm:constrLst>
                    </dgm:else>
                  </dgm:choose>
                  <dgm:ruleLst/>
                  <dgm:layoutNode name="Image" styleLbl="node1">
                    <dgm:alg type="sp"/>
                    <dgm:shape xmlns:r="http://schemas.openxmlformats.org/officeDocument/2006/relationships" type="roundRect" r:blip="" blipPhldr="1">
                      <dgm:adjLst>
                        <dgm:adj idx="1" val="0.1667"/>
                      </dgm:adjLst>
                    </dgm:shape>
                    <dgm:presOf/>
                  </dgm:layoutNode>
                  <dgm:layoutNode name="childText" styleLbl="lnNode1">
                    <dgm:varLst>
                      <dgm:chMax val="0"/>
                      <dgm:chPref val="0"/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667"/>
                      </dgm:adjLst>
                    </dgm:shape>
                    <dgm:presOf axis="self desOrSelf" ptType="node node" st="1 1" cnt="1 0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PictureAccentList">
  <dgm:title val=""/>
  <dgm:desc val=""/>
  <dgm:catLst>
    <dgm:cat type="picture" pri="14000"/>
    <dgm:cat type="list" pri="14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clrData>
  <dgm:layoutNode name="layout">
    <dgm:varLst>
      <dgm:chMax/>
      <dgm:chPref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L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primFontSz" for="des" forName="childText" refType="primFontSz" refFor="des" refForName="rootText" op="lte"/>
      <dgm:constr type="w" for="des" forName="rootComposite" refType="w" fact="4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/>
      <dgm:constr type="sibSp" refType="w" refFor="des" refForName="rootComposite" fact="0.1"/>
      <dgm:constr type="sibSp" for="des" forName="childShape" refType="h" refFor="des" refForName="rootComposite" fact="0.12"/>
      <dgm:constr type="sp" for="des" forName="root" refType="h" refFor="des" refForName="rootComposite" fact="0.18"/>
    </dgm:constrLst>
    <dgm:ruleLst/>
    <dgm:forEach name="Name3" axis="ch">
      <dgm:forEach name="Name4" axis="self" ptType="node" cnt="1">
        <dgm:layoutNode name="root">
          <dgm:varLst>
            <dgm:chMax/>
            <dgm:chPref val="4"/>
          </dgm:varLst>
          <dgm:alg type="hierRoot"/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onstrLst>
              <dgm:constr type="l" for="ch" forName="rootText"/>
              <dgm:constr type="t" for="ch" forName="rootText"/>
              <dgm:constr type="w" for="ch" forName="rootText" refType="w"/>
              <dgm:constr type="h" for="ch" forName="rootText" refType="h"/>
            </dgm:constrLst>
            <dgm:ruleLst/>
            <dgm:layoutNode name="rootText" styleLbl="node0">
              <dgm:varLst>
                <dgm:chMax/>
                <dgm:chPref val="4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5" axis="ch">
              <dgm:forEach name="Name6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7">
                    <dgm:if name="Name8" func="var" arg="dir" op="equ" val="norm">
                      <dgm:constrLst>
                        <dgm:constr type="w" for="ch" forName="Image" refType="h"/>
                        <dgm:constr type="h" for="ch" forName="Image" refType="h"/>
                        <dgm:constr type="l" for="ch" forName="Image"/>
                        <dgm:constr type="t" for="ch" forName="Image"/>
                        <dgm:constr type="h" for="ch" forName="childText" refType="h"/>
                        <dgm:constr type="l" for="ch" forName="childText" refType="w" refFor="ch" refForName="Image" fact="1.06"/>
                        <dgm:constr type="t" for="ch" forName="childText"/>
                      </dgm:constrLst>
                    </dgm:if>
                    <dgm:else name="Name9">
                      <dgm:constrLst>
                        <dgm:constr type="w" for="ch" forName="Image" refType="h"/>
                        <dgm:constr type="h" for="ch" forName="Image" refType="h"/>
                        <dgm:constr type="r" for="ch" forName="Image" refType="w"/>
                        <dgm:constr type="t" for="ch" forName="Image"/>
                        <dgm:constr type="h" for="ch" forName="childText" refType="h"/>
                        <dgm:constr type="t" for="ch" forName="childText"/>
                        <dgm:constr type="wOff" for="ch" forName="childText" refType="w" refFor="ch" refForName="Image" fact="-1.06"/>
                      </dgm:constrLst>
                    </dgm:else>
                  </dgm:choose>
                  <dgm:ruleLst/>
                  <dgm:layoutNode name="Image" styleLbl="node1">
                    <dgm:alg type="sp"/>
                    <dgm:shape xmlns:r="http://schemas.openxmlformats.org/officeDocument/2006/relationships" type="roundRect" r:blip="" blipPhldr="1">
                      <dgm:adjLst>
                        <dgm:adj idx="1" val="0.1667"/>
                      </dgm:adjLst>
                    </dgm:shape>
                    <dgm:presOf/>
                  </dgm:layoutNode>
                  <dgm:layoutNode name="childText" styleLbl="lnNode1">
                    <dgm:varLst>
                      <dgm:chMax val="0"/>
                      <dgm:chPref val="0"/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667"/>
                      </dgm:adjLst>
                    </dgm:shape>
                    <dgm:presOf axis="self desOrSelf" ptType="node node" st="1 1" cnt="1 0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PictureAccentList">
  <dgm:title val=""/>
  <dgm:desc val=""/>
  <dgm:catLst>
    <dgm:cat type="picture" pri="14000"/>
    <dgm:cat type="list" pri="14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clrData>
  <dgm:layoutNode name="layout">
    <dgm:varLst>
      <dgm:chMax/>
      <dgm:chPref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L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primFontSz" for="des" forName="childText" refType="primFontSz" refFor="des" refForName="rootText" op="lte"/>
      <dgm:constr type="w" for="des" forName="rootComposite" refType="w" fact="4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/>
      <dgm:constr type="sibSp" refType="w" refFor="des" refForName="rootComposite" fact="0.1"/>
      <dgm:constr type="sibSp" for="des" forName="childShape" refType="h" refFor="des" refForName="rootComposite" fact="0.12"/>
      <dgm:constr type="sp" for="des" forName="root" refType="h" refFor="des" refForName="rootComposite" fact="0.18"/>
    </dgm:constrLst>
    <dgm:ruleLst/>
    <dgm:forEach name="Name3" axis="ch">
      <dgm:forEach name="Name4" axis="self" ptType="node" cnt="1">
        <dgm:layoutNode name="root">
          <dgm:varLst>
            <dgm:chMax/>
            <dgm:chPref val="4"/>
          </dgm:varLst>
          <dgm:alg type="hierRoot"/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onstrLst>
              <dgm:constr type="l" for="ch" forName="rootText"/>
              <dgm:constr type="t" for="ch" forName="rootText"/>
              <dgm:constr type="w" for="ch" forName="rootText" refType="w"/>
              <dgm:constr type="h" for="ch" forName="rootText" refType="h"/>
            </dgm:constrLst>
            <dgm:ruleLst/>
            <dgm:layoutNode name="rootText" styleLbl="node0">
              <dgm:varLst>
                <dgm:chMax/>
                <dgm:chPref val="4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5" axis="ch">
              <dgm:forEach name="Name6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7">
                    <dgm:if name="Name8" func="var" arg="dir" op="equ" val="norm">
                      <dgm:constrLst>
                        <dgm:constr type="w" for="ch" forName="Image" refType="h"/>
                        <dgm:constr type="h" for="ch" forName="Image" refType="h"/>
                        <dgm:constr type="l" for="ch" forName="Image"/>
                        <dgm:constr type="t" for="ch" forName="Image"/>
                        <dgm:constr type="h" for="ch" forName="childText" refType="h"/>
                        <dgm:constr type="l" for="ch" forName="childText" refType="w" refFor="ch" refForName="Image" fact="1.06"/>
                        <dgm:constr type="t" for="ch" forName="childText"/>
                      </dgm:constrLst>
                    </dgm:if>
                    <dgm:else name="Name9">
                      <dgm:constrLst>
                        <dgm:constr type="w" for="ch" forName="Image" refType="h"/>
                        <dgm:constr type="h" for="ch" forName="Image" refType="h"/>
                        <dgm:constr type="r" for="ch" forName="Image" refType="w"/>
                        <dgm:constr type="t" for="ch" forName="Image"/>
                        <dgm:constr type="h" for="ch" forName="childText" refType="h"/>
                        <dgm:constr type="t" for="ch" forName="childText"/>
                        <dgm:constr type="wOff" for="ch" forName="childText" refType="w" refFor="ch" refForName="Image" fact="-1.06"/>
                      </dgm:constrLst>
                    </dgm:else>
                  </dgm:choose>
                  <dgm:ruleLst/>
                  <dgm:layoutNode name="Image" styleLbl="node1">
                    <dgm:alg type="sp"/>
                    <dgm:shape xmlns:r="http://schemas.openxmlformats.org/officeDocument/2006/relationships" type="roundRect" r:blip="" blipPhldr="1">
                      <dgm:adjLst>
                        <dgm:adj idx="1" val="0.1667"/>
                      </dgm:adjLst>
                    </dgm:shape>
                    <dgm:presOf/>
                  </dgm:layoutNode>
                  <dgm:layoutNode name="childText" styleLbl="lnNode1">
                    <dgm:varLst>
                      <dgm:chMax val="0"/>
                      <dgm:chPref val="0"/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667"/>
                      </dgm:adjLst>
                    </dgm:shape>
                    <dgm:presOf axis="self desOrSelf" ptType="node node" st="1 1" cnt="1 0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PictureAccentList">
  <dgm:title val=""/>
  <dgm:desc val=""/>
  <dgm:catLst>
    <dgm:cat type="picture" pri="14000"/>
    <dgm:cat type="list" pri="14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clrData>
  <dgm:layoutNode name="layout">
    <dgm:varLst>
      <dgm:chMax/>
      <dgm:chPref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L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primFontSz" for="des" forName="childText" refType="primFontSz" refFor="des" refForName="rootText" op="lte"/>
      <dgm:constr type="w" for="des" forName="rootComposite" refType="w" fact="4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/>
      <dgm:constr type="sibSp" refType="w" refFor="des" refForName="rootComposite" fact="0.1"/>
      <dgm:constr type="sibSp" for="des" forName="childShape" refType="h" refFor="des" refForName="rootComposite" fact="0.12"/>
      <dgm:constr type="sp" for="des" forName="root" refType="h" refFor="des" refForName="rootComposite" fact="0.18"/>
    </dgm:constrLst>
    <dgm:ruleLst/>
    <dgm:forEach name="Name3" axis="ch">
      <dgm:forEach name="Name4" axis="self" ptType="node" cnt="1">
        <dgm:layoutNode name="root">
          <dgm:varLst>
            <dgm:chMax/>
            <dgm:chPref val="4"/>
          </dgm:varLst>
          <dgm:alg type="hierRoot"/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onstrLst>
              <dgm:constr type="l" for="ch" forName="rootText"/>
              <dgm:constr type="t" for="ch" forName="rootText"/>
              <dgm:constr type="w" for="ch" forName="rootText" refType="w"/>
              <dgm:constr type="h" for="ch" forName="rootText" refType="h"/>
            </dgm:constrLst>
            <dgm:ruleLst/>
            <dgm:layoutNode name="rootText" styleLbl="node0">
              <dgm:varLst>
                <dgm:chMax/>
                <dgm:chPref val="4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5" axis="ch">
              <dgm:forEach name="Name6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7">
                    <dgm:if name="Name8" func="var" arg="dir" op="equ" val="norm">
                      <dgm:constrLst>
                        <dgm:constr type="w" for="ch" forName="Image" refType="h"/>
                        <dgm:constr type="h" for="ch" forName="Image" refType="h"/>
                        <dgm:constr type="l" for="ch" forName="Image"/>
                        <dgm:constr type="t" for="ch" forName="Image"/>
                        <dgm:constr type="h" for="ch" forName="childText" refType="h"/>
                        <dgm:constr type="l" for="ch" forName="childText" refType="w" refFor="ch" refForName="Image" fact="1.06"/>
                        <dgm:constr type="t" for="ch" forName="childText"/>
                      </dgm:constrLst>
                    </dgm:if>
                    <dgm:else name="Name9">
                      <dgm:constrLst>
                        <dgm:constr type="w" for="ch" forName="Image" refType="h"/>
                        <dgm:constr type="h" for="ch" forName="Image" refType="h"/>
                        <dgm:constr type="r" for="ch" forName="Image" refType="w"/>
                        <dgm:constr type="t" for="ch" forName="Image"/>
                        <dgm:constr type="h" for="ch" forName="childText" refType="h"/>
                        <dgm:constr type="t" for="ch" forName="childText"/>
                        <dgm:constr type="wOff" for="ch" forName="childText" refType="w" refFor="ch" refForName="Image" fact="-1.06"/>
                      </dgm:constrLst>
                    </dgm:else>
                  </dgm:choose>
                  <dgm:ruleLst/>
                  <dgm:layoutNode name="Image" styleLbl="node1">
                    <dgm:alg type="sp"/>
                    <dgm:shape xmlns:r="http://schemas.openxmlformats.org/officeDocument/2006/relationships" type="roundRect" r:blip="" blipPhldr="1">
                      <dgm:adjLst>
                        <dgm:adj idx="1" val="0.1667"/>
                      </dgm:adjLst>
                    </dgm:shape>
                    <dgm:presOf/>
                  </dgm:layoutNode>
                  <dgm:layoutNode name="childText" styleLbl="lnNode1">
                    <dgm:varLst>
                      <dgm:chMax val="0"/>
                      <dgm:chPref val="0"/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667"/>
                      </dgm:adjLst>
                    </dgm:shape>
                    <dgm:presOf axis="self desOrSelf" ptType="node node" st="1 1" cnt="1 0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PictureAccentList">
  <dgm:title val=""/>
  <dgm:desc val=""/>
  <dgm:catLst>
    <dgm:cat type="picture" pri="14000"/>
    <dgm:cat type="list" pri="14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clrData>
  <dgm:layoutNode name="layout">
    <dgm:varLst>
      <dgm:chMax/>
      <dgm:chPref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L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primFontSz" for="des" forName="childText" refType="primFontSz" refFor="des" refForName="rootText" op="lte"/>
      <dgm:constr type="w" for="des" forName="rootComposite" refType="w" fact="4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/>
      <dgm:constr type="sibSp" refType="w" refFor="des" refForName="rootComposite" fact="0.1"/>
      <dgm:constr type="sibSp" for="des" forName="childShape" refType="h" refFor="des" refForName="rootComposite" fact="0.12"/>
      <dgm:constr type="sp" for="des" forName="root" refType="h" refFor="des" refForName="rootComposite" fact="0.18"/>
    </dgm:constrLst>
    <dgm:ruleLst/>
    <dgm:forEach name="Name3" axis="ch">
      <dgm:forEach name="Name4" axis="self" ptType="node" cnt="1">
        <dgm:layoutNode name="root">
          <dgm:varLst>
            <dgm:chMax/>
            <dgm:chPref val="4"/>
          </dgm:varLst>
          <dgm:alg type="hierRoot"/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onstrLst>
              <dgm:constr type="l" for="ch" forName="rootText"/>
              <dgm:constr type="t" for="ch" forName="rootText"/>
              <dgm:constr type="w" for="ch" forName="rootText" refType="w"/>
              <dgm:constr type="h" for="ch" forName="rootText" refType="h"/>
            </dgm:constrLst>
            <dgm:ruleLst/>
            <dgm:layoutNode name="rootText" styleLbl="node0">
              <dgm:varLst>
                <dgm:chMax/>
                <dgm:chPref val="4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5" axis="ch">
              <dgm:forEach name="Name6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7">
                    <dgm:if name="Name8" func="var" arg="dir" op="equ" val="norm">
                      <dgm:constrLst>
                        <dgm:constr type="w" for="ch" forName="Image" refType="h"/>
                        <dgm:constr type="h" for="ch" forName="Image" refType="h"/>
                        <dgm:constr type="l" for="ch" forName="Image"/>
                        <dgm:constr type="t" for="ch" forName="Image"/>
                        <dgm:constr type="h" for="ch" forName="childText" refType="h"/>
                        <dgm:constr type="l" for="ch" forName="childText" refType="w" refFor="ch" refForName="Image" fact="1.06"/>
                        <dgm:constr type="t" for="ch" forName="childText"/>
                      </dgm:constrLst>
                    </dgm:if>
                    <dgm:else name="Name9">
                      <dgm:constrLst>
                        <dgm:constr type="w" for="ch" forName="Image" refType="h"/>
                        <dgm:constr type="h" for="ch" forName="Image" refType="h"/>
                        <dgm:constr type="r" for="ch" forName="Image" refType="w"/>
                        <dgm:constr type="t" for="ch" forName="Image"/>
                        <dgm:constr type="h" for="ch" forName="childText" refType="h"/>
                        <dgm:constr type="t" for="ch" forName="childText"/>
                        <dgm:constr type="wOff" for="ch" forName="childText" refType="w" refFor="ch" refForName="Image" fact="-1.06"/>
                      </dgm:constrLst>
                    </dgm:else>
                  </dgm:choose>
                  <dgm:ruleLst/>
                  <dgm:layoutNode name="Image" styleLbl="node1">
                    <dgm:alg type="sp"/>
                    <dgm:shape xmlns:r="http://schemas.openxmlformats.org/officeDocument/2006/relationships" type="roundRect" r:blip="" blipPhldr="1">
                      <dgm:adjLst>
                        <dgm:adj idx="1" val="0.1667"/>
                      </dgm:adjLst>
                    </dgm:shape>
                    <dgm:presOf/>
                  </dgm:layoutNode>
                  <dgm:layoutNode name="childText" styleLbl="lnNode1">
                    <dgm:varLst>
                      <dgm:chMax val="0"/>
                      <dgm:chPref val="0"/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667"/>
                      </dgm:adjLst>
                    </dgm:shape>
                    <dgm:presOf axis="self desOrSelf" ptType="node node" st="1 1" cnt="1 0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PictureAccentList">
  <dgm:title val=""/>
  <dgm:desc val=""/>
  <dgm:catLst>
    <dgm:cat type="picture" pri="14000"/>
    <dgm:cat type="list" pri="14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clrData>
  <dgm:layoutNode name="layout">
    <dgm:varLst>
      <dgm:chMax/>
      <dgm:chPref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L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primFontSz" for="des" forName="childText" refType="primFontSz" refFor="des" refForName="rootText" op="lte"/>
      <dgm:constr type="w" for="des" forName="rootComposite" refType="w" fact="4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/>
      <dgm:constr type="sibSp" refType="w" refFor="des" refForName="rootComposite" fact="0.1"/>
      <dgm:constr type="sibSp" for="des" forName="childShape" refType="h" refFor="des" refForName="rootComposite" fact="0.12"/>
      <dgm:constr type="sp" for="des" forName="root" refType="h" refFor="des" refForName="rootComposite" fact="0.18"/>
    </dgm:constrLst>
    <dgm:ruleLst/>
    <dgm:forEach name="Name3" axis="ch">
      <dgm:forEach name="Name4" axis="self" ptType="node" cnt="1">
        <dgm:layoutNode name="root">
          <dgm:varLst>
            <dgm:chMax/>
            <dgm:chPref val="4"/>
          </dgm:varLst>
          <dgm:alg type="hierRoot"/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onstrLst>
              <dgm:constr type="l" for="ch" forName="rootText"/>
              <dgm:constr type="t" for="ch" forName="rootText"/>
              <dgm:constr type="w" for="ch" forName="rootText" refType="w"/>
              <dgm:constr type="h" for="ch" forName="rootText" refType="h"/>
            </dgm:constrLst>
            <dgm:ruleLst/>
            <dgm:layoutNode name="rootText" styleLbl="node0">
              <dgm:varLst>
                <dgm:chMax/>
                <dgm:chPref val="4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5" axis="ch">
              <dgm:forEach name="Name6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7">
                    <dgm:if name="Name8" func="var" arg="dir" op="equ" val="norm">
                      <dgm:constrLst>
                        <dgm:constr type="w" for="ch" forName="Image" refType="h"/>
                        <dgm:constr type="h" for="ch" forName="Image" refType="h"/>
                        <dgm:constr type="l" for="ch" forName="Image"/>
                        <dgm:constr type="t" for="ch" forName="Image"/>
                        <dgm:constr type="h" for="ch" forName="childText" refType="h"/>
                        <dgm:constr type="l" for="ch" forName="childText" refType="w" refFor="ch" refForName="Image" fact="1.06"/>
                        <dgm:constr type="t" for="ch" forName="childText"/>
                      </dgm:constrLst>
                    </dgm:if>
                    <dgm:else name="Name9">
                      <dgm:constrLst>
                        <dgm:constr type="w" for="ch" forName="Image" refType="h"/>
                        <dgm:constr type="h" for="ch" forName="Image" refType="h"/>
                        <dgm:constr type="r" for="ch" forName="Image" refType="w"/>
                        <dgm:constr type="t" for="ch" forName="Image"/>
                        <dgm:constr type="h" for="ch" forName="childText" refType="h"/>
                        <dgm:constr type="t" for="ch" forName="childText"/>
                        <dgm:constr type="wOff" for="ch" forName="childText" refType="w" refFor="ch" refForName="Image" fact="-1.06"/>
                      </dgm:constrLst>
                    </dgm:else>
                  </dgm:choose>
                  <dgm:ruleLst/>
                  <dgm:layoutNode name="Image" styleLbl="node1">
                    <dgm:alg type="sp"/>
                    <dgm:shape xmlns:r="http://schemas.openxmlformats.org/officeDocument/2006/relationships" type="roundRect" r:blip="" blipPhldr="1">
                      <dgm:adjLst>
                        <dgm:adj idx="1" val="0.1667"/>
                      </dgm:adjLst>
                    </dgm:shape>
                    <dgm:presOf/>
                  </dgm:layoutNode>
                  <dgm:layoutNode name="childText" styleLbl="lnNode1">
                    <dgm:varLst>
                      <dgm:chMax val="0"/>
                      <dgm:chPref val="0"/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667"/>
                      </dgm:adjLst>
                    </dgm:shape>
                    <dgm:presOf axis="self desOrSelf" ptType="node node" st="1 1" cnt="1 0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8971" y="0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5C5451-BD0C-41B5-BECF-982855820891}" type="datetimeFigureOut">
              <a:rPr lang="ru-RU" smtClean="0"/>
              <a:t>05.05.2016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77316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8971" y="9377316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88C1B2-AF88-478E-B246-726829D55C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2977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0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9525" y="0"/>
            <a:ext cx="29210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261DF7-86D1-46B9-A018-C0CD6C96CF05}" type="datetimeFigureOut">
              <a:rPr lang="ru-RU" smtClean="0"/>
              <a:t>05.05.2016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3288" y="739775"/>
            <a:ext cx="4935537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4688" y="4689475"/>
            <a:ext cx="5392737" cy="44434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7363"/>
            <a:ext cx="29210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9525" y="9377363"/>
            <a:ext cx="29210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BC7711-FE65-464D-9908-5AB001D2DD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52206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BC7711-FE65-464D-9908-5AB001D2DD08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10153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BC7711-FE65-464D-9908-5AB001D2DD08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29885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BC7711-FE65-464D-9908-5AB001D2DD08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56231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BC7711-FE65-464D-9908-5AB001D2DD08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14657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BC7711-FE65-464D-9908-5AB001D2DD08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31247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BC7711-FE65-464D-9908-5AB001D2DD08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35325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BC7711-FE65-464D-9908-5AB001D2DD08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6649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BC7711-FE65-464D-9908-5AB001D2DD08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15228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BC7711-FE65-464D-9908-5AB001D2DD08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85685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BC7711-FE65-464D-9908-5AB001D2DD08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70263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08F78B40-E2EC-45C6-9934-0B0E38916AFB}" type="datetimeFigureOut">
              <a:rPr lang="ru-RU" smtClean="0"/>
              <a:t>05.05.2016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2DDE0D3D-C969-49E4-93C0-D6CB49E0391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08F78B40-E2EC-45C6-9934-0B0E38916AFB}" type="datetimeFigureOut">
              <a:rPr lang="ru-RU" smtClean="0"/>
              <a:t>05.05.2016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E0D3D-C969-49E4-93C0-D6CB49E0391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08F78B40-E2EC-45C6-9934-0B0E38916AFB}" type="datetimeFigureOut">
              <a:rPr lang="ru-RU" smtClean="0"/>
              <a:t>05.05.2016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2DDE0D3D-C969-49E4-93C0-D6CB49E0391D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08F78B40-E2EC-45C6-9934-0B0E38916AFB}" type="datetimeFigureOut">
              <a:rPr lang="ru-RU" smtClean="0"/>
              <a:t>05.05.2016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2DDE0D3D-C969-49E4-93C0-D6CB49E0391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08F78B40-E2EC-45C6-9934-0B0E38916AFB}" type="datetimeFigureOut">
              <a:rPr lang="ru-RU" smtClean="0"/>
              <a:t>05.05.2016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2DDE0D3D-C969-49E4-93C0-D6CB49E0391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78B40-E2EC-45C6-9934-0B0E38916AFB}" type="datetimeFigureOut">
              <a:rPr lang="ru-RU" smtClean="0"/>
              <a:t>05.05.2016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E0D3D-C969-49E4-93C0-D6CB49E0391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08F78B40-E2EC-45C6-9934-0B0E38916AFB}" type="datetimeFigureOut">
              <a:rPr lang="ru-RU" smtClean="0"/>
              <a:t>05.05.2016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2DDE0D3D-C969-49E4-93C0-D6CB49E0391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08F78B40-E2EC-45C6-9934-0B0E38916AFB}" type="datetimeFigureOut">
              <a:rPr lang="ru-RU" smtClean="0"/>
              <a:t>05.05.2016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2DDE0D3D-C969-49E4-93C0-D6CB49E0391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08F78B40-E2EC-45C6-9934-0B0E38916AFB}" type="datetimeFigureOut">
              <a:rPr lang="ru-RU" smtClean="0"/>
              <a:t>05.05.2016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2DDE0D3D-C969-49E4-93C0-D6CB49E0391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78B40-E2EC-45C6-9934-0B0E38916AFB}" type="datetimeFigureOut">
              <a:rPr lang="ru-RU" smtClean="0"/>
              <a:t>05.05.2016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E0D3D-C969-49E4-93C0-D6CB49E0391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78B40-E2EC-45C6-9934-0B0E38916AFB}" type="datetimeFigureOut">
              <a:rPr lang="ru-RU" smtClean="0"/>
              <a:t>05.05.2016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E0D3D-C969-49E4-93C0-D6CB49E0391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9000"/>
                <a:lumOff val="91000"/>
              </a:schemeClr>
            </a:gs>
            <a:gs pos="77000">
              <a:schemeClr val="bg1">
                <a:shade val="92000"/>
                <a:satMod val="230000"/>
              </a:schemeClr>
            </a:gs>
            <a:gs pos="100000">
              <a:schemeClr val="bg1">
                <a:tint val="85000"/>
                <a:satMod val="400000"/>
              </a:scheme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08F78B40-E2EC-45C6-9934-0B0E38916AFB}" type="datetimeFigureOut">
              <a:rPr lang="ru-RU" smtClean="0"/>
              <a:t>05.05.2016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2DDE0D3D-C969-49E4-93C0-D6CB49E0391D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077072"/>
            <a:ext cx="8136904" cy="2160240"/>
          </a:xfrm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sz="24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Публичная декларация </a:t>
            </a:r>
            <a:br>
              <a:rPr lang="ru-RU" sz="24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ru-RU" sz="24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целей </a:t>
            </a:r>
            <a:r>
              <a:rPr lang="ru-RU" sz="240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и задач в сфере образования </a:t>
            </a:r>
            <a:r>
              <a:rPr lang="ru-RU" sz="24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Департамента образования, культуры и спорта Ненецкого автономного округа на 2016 год</a:t>
            </a:r>
            <a:br>
              <a:rPr lang="ru-RU" sz="24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endParaRPr lang="ru-RU" sz="240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61060348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869" y="1628800"/>
            <a:ext cx="1802339" cy="2304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367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48198" y="1412776"/>
            <a:ext cx="795410" cy="4608512"/>
          </a:xfrm>
        </p:spPr>
        <p:txBody>
          <a:bodyPr vert="vert270" anchor="t" anchorCtr="0">
            <a:normAutofit/>
          </a:bodyPr>
          <a:lstStyle/>
          <a:p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Стратегический общенациональный приоритет</a:t>
            </a:r>
            <a:endParaRPr lang="ru-RU" sz="16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6372200" y="764704"/>
            <a:ext cx="2486914" cy="2471540"/>
          </a:xfrm>
          <a:gradFill flip="none" rotWithShape="1">
            <a:gsLst>
              <a:gs pos="0">
                <a:schemeClr val="accent5">
                  <a:lumMod val="9000"/>
                  <a:lumOff val="91000"/>
                </a:schemeClr>
              </a:gs>
              <a:gs pos="77000">
                <a:schemeClr val="bg1">
                  <a:shade val="92000"/>
                  <a:satMod val="230000"/>
                </a:schemeClr>
              </a:gs>
              <a:gs pos="100000">
                <a:schemeClr val="bg1">
                  <a:tint val="85000"/>
                  <a:satMod val="40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vert="horz">
            <a:normAutofit lnSpcReduction="10000"/>
          </a:bodyPr>
          <a:lstStyle/>
          <a:p>
            <a:r>
              <a:rPr lang="ru-RU" sz="1100" b="1" dirty="0" smtClean="0"/>
              <a:t>Инструменты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Лучшие практики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Профессиональный стандарт специалиста в области воспитания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Субсидии и гранты, поддержка студенческих объединений, волонтёрского движения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Фестивали и конкурсы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Сетевое взаимодействие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Артек, Океан, Орлёнок, Смена</a:t>
            </a:r>
            <a:endParaRPr lang="ru-RU" dirty="0" smtClean="0"/>
          </a:p>
        </p:txBody>
      </p:sp>
      <p:graphicFrame>
        <p:nvGraphicFramePr>
          <p:cNvPr id="10" name="Объект 9"/>
          <p:cNvGraphicFramePr>
            <a:graphicFrameLocks noGrp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3601712310"/>
              </p:ext>
            </p:extLst>
          </p:nvPr>
        </p:nvGraphicFramePr>
        <p:xfrm>
          <a:off x="107505" y="1068627"/>
          <a:ext cx="7056784" cy="30804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Объект 12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4247007205"/>
              </p:ext>
            </p:extLst>
          </p:nvPr>
        </p:nvGraphicFramePr>
        <p:xfrm>
          <a:off x="971600" y="4486187"/>
          <a:ext cx="5287798" cy="16071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3662"/>
                <a:gridCol w="1224136"/>
              </a:tblGrid>
              <a:tr h="259224">
                <a:tc>
                  <a:txBody>
                    <a:bodyPr/>
                    <a:lstStyle/>
                    <a:p>
                      <a:r>
                        <a:rPr lang="ru-RU" sz="800" b="1" dirty="0" smtClean="0">
                          <a:solidFill>
                            <a:srgbClr val="002060"/>
                          </a:solidFill>
                        </a:rPr>
                        <a:t>Российское движение</a:t>
                      </a:r>
                      <a:r>
                        <a:rPr lang="ru-RU" sz="800" b="1" baseline="0" dirty="0" smtClean="0">
                          <a:solidFill>
                            <a:srgbClr val="002060"/>
                          </a:solidFill>
                        </a:rPr>
                        <a:t> школьников</a:t>
                      </a:r>
                      <a:endParaRPr lang="ru-RU" sz="8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800" dirty="0" smtClean="0">
                          <a:solidFill>
                            <a:srgbClr val="002060"/>
                          </a:solidFill>
                        </a:rPr>
                        <a:t>май</a:t>
                      </a:r>
                      <a:r>
                        <a:rPr lang="ru-RU" sz="800" baseline="0" dirty="0" smtClean="0">
                          <a:solidFill>
                            <a:srgbClr val="002060"/>
                          </a:solidFill>
                        </a:rPr>
                        <a:t> 2016 года</a:t>
                      </a:r>
                      <a:endParaRPr lang="ru-RU" sz="8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ru-RU" sz="800" b="1" dirty="0" smtClean="0">
                          <a:solidFill>
                            <a:srgbClr val="002060"/>
                          </a:solidFill>
                        </a:rPr>
                        <a:t>Участие детей и молодёжи от 14 до 23 лет в гражданско-патриотических мероприятиях и мероприятиях, направленных на формирование у молодёжи толерантного отношения к лицам иной национальности</a:t>
                      </a:r>
                      <a:endParaRPr lang="ru-RU" sz="8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800" b="1" dirty="0" smtClean="0">
                          <a:solidFill>
                            <a:srgbClr val="002060"/>
                          </a:solidFill>
                        </a:rPr>
                        <a:t>75%</a:t>
                      </a:r>
                      <a:endParaRPr lang="ru-RU" sz="8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220125">
                <a:tc>
                  <a:txBody>
                    <a:bodyPr/>
                    <a:lstStyle/>
                    <a:p>
                      <a:pPr algn="just"/>
                      <a:r>
                        <a:rPr lang="ru-RU" sz="800" b="1" dirty="0" smtClean="0">
                          <a:solidFill>
                            <a:srgbClr val="002060"/>
                          </a:solidFill>
                        </a:rPr>
                        <a:t>Военно-патриотические</a:t>
                      </a:r>
                      <a:r>
                        <a:rPr lang="ru-RU" sz="800" b="1" baseline="0" dirty="0" smtClean="0">
                          <a:solidFill>
                            <a:srgbClr val="002060"/>
                          </a:solidFill>
                        </a:rPr>
                        <a:t> клубы при образовательных организациях</a:t>
                      </a:r>
                      <a:endParaRPr lang="ru-RU" sz="8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800" b="1" dirty="0" smtClean="0">
                          <a:solidFill>
                            <a:srgbClr val="002060"/>
                          </a:solidFill>
                        </a:rPr>
                        <a:t>13 организаций</a:t>
                      </a:r>
                      <a:endParaRPr lang="ru-RU" sz="8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194973">
                <a:tc>
                  <a:txBody>
                    <a:bodyPr/>
                    <a:lstStyle/>
                    <a:p>
                      <a:pPr algn="just"/>
                      <a:r>
                        <a:rPr lang="ru-RU" sz="800" b="1" dirty="0" smtClean="0">
                          <a:solidFill>
                            <a:srgbClr val="002060"/>
                          </a:solidFill>
                        </a:rPr>
                        <a:t>Учебные военные сборы  в</a:t>
                      </a:r>
                      <a:r>
                        <a:rPr lang="ru-RU" sz="800" b="1" baseline="0" dirty="0" smtClean="0">
                          <a:solidFill>
                            <a:srgbClr val="002060"/>
                          </a:solidFill>
                        </a:rPr>
                        <a:t> образовательных организациях</a:t>
                      </a:r>
                      <a:endParaRPr lang="ru-RU" sz="8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800" b="1" dirty="0" smtClean="0">
                          <a:solidFill>
                            <a:srgbClr val="002060"/>
                          </a:solidFill>
                        </a:rPr>
                        <a:t>21 организация</a:t>
                      </a:r>
                      <a:endParaRPr lang="ru-RU" sz="8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ru-RU" sz="800" b="1" dirty="0" smtClean="0">
                          <a:solidFill>
                            <a:srgbClr val="002060"/>
                          </a:solidFill>
                        </a:rPr>
                        <a:t>Органы ученического самоуправления в основных и средних общеобразовательных организациях</a:t>
                      </a:r>
                      <a:r>
                        <a:rPr lang="ru-RU" sz="800" b="1" baseline="0" dirty="0" smtClean="0">
                          <a:solidFill>
                            <a:srgbClr val="002060"/>
                          </a:solidFill>
                        </a:rPr>
                        <a:t> и профессиональных образовательных организациях</a:t>
                      </a:r>
                      <a:endParaRPr lang="ru-RU" sz="8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800" b="1" dirty="0" smtClean="0">
                          <a:solidFill>
                            <a:srgbClr val="002060"/>
                          </a:solidFill>
                        </a:rPr>
                        <a:t>100%</a:t>
                      </a:r>
                      <a:endParaRPr lang="ru-RU" sz="8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 useBgFill="1">
        <p:nvSpPr>
          <p:cNvPr id="9" name="Прямоугольник 8"/>
          <p:cNvSpPr/>
          <p:nvPr/>
        </p:nvSpPr>
        <p:spPr>
          <a:xfrm>
            <a:off x="5436096" y="188640"/>
            <a:ext cx="3456384" cy="5040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1100" b="1" dirty="0" smtClean="0">
                <a:solidFill>
                  <a:srgbClr val="002060"/>
                </a:solidFill>
              </a:rPr>
              <a:t>«У нас и не может быть никакой другой объединяющей цели, кроме патриотизма»</a:t>
            </a:r>
          </a:p>
          <a:p>
            <a:pPr algn="r"/>
            <a:r>
              <a:rPr lang="ru-RU" sz="1100" b="1" i="1" dirty="0" smtClean="0">
                <a:solidFill>
                  <a:srgbClr val="002060"/>
                </a:solidFill>
              </a:rPr>
              <a:t>Президент Российской Федерации В.В. Путин </a:t>
            </a:r>
            <a:endParaRPr lang="ru-RU" sz="1100" b="1" i="1" dirty="0">
              <a:solidFill>
                <a:srgbClr val="002060"/>
              </a:solidFill>
            </a:endParaRPr>
          </a:p>
        </p:txBody>
      </p:sp>
      <p:sp useBgFill="1">
        <p:nvSpPr>
          <p:cNvPr id="2" name="Прямоугольник 1"/>
          <p:cNvSpPr/>
          <p:nvPr/>
        </p:nvSpPr>
        <p:spPr>
          <a:xfrm>
            <a:off x="760831" y="600575"/>
            <a:ext cx="1656184" cy="3600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rgbClr val="002060"/>
                </a:solidFill>
              </a:rPr>
              <a:t>Воспитание</a:t>
            </a:r>
          </a:p>
        </p:txBody>
      </p:sp>
      <p:sp>
        <p:nvSpPr>
          <p:cNvPr id="11" name="Текст 4"/>
          <p:cNvSpPr>
            <a:spLocks noGrp="1"/>
          </p:cNvSpPr>
          <p:nvPr>
            <p:ph type="body" idx="1"/>
          </p:nvPr>
        </p:nvSpPr>
        <p:spPr>
          <a:xfrm>
            <a:off x="6387564" y="3573016"/>
            <a:ext cx="2519835" cy="2664296"/>
          </a:xfrm>
          <a:gradFill flip="none" rotWithShape="1">
            <a:gsLst>
              <a:gs pos="0">
                <a:schemeClr val="accent5">
                  <a:lumMod val="9000"/>
                  <a:lumOff val="91000"/>
                </a:schemeClr>
              </a:gs>
              <a:gs pos="77000">
                <a:schemeClr val="bg1">
                  <a:shade val="92000"/>
                  <a:satMod val="230000"/>
                </a:schemeClr>
              </a:gs>
              <a:gs pos="100000">
                <a:schemeClr val="bg1">
                  <a:tint val="85000"/>
                  <a:satMod val="40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vert="horz">
            <a:normAutofit lnSpcReduction="10000"/>
          </a:bodyPr>
          <a:lstStyle/>
          <a:p>
            <a:r>
              <a:rPr lang="ru-RU" sz="1100" b="1" dirty="0" smtClean="0"/>
              <a:t>Экспертное сообщество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Межведомственный координационный совет по патриотическому воспитанию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Всероссийское педагогическое собрание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Взаимодействие с военными структурами региона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ГБУ НАО «Региональный центр молодёжной политики и военно-патриотического воспитания молодёжи»</a:t>
            </a:r>
            <a:endParaRPr lang="ru-RU" dirty="0" smtClean="0"/>
          </a:p>
        </p:txBody>
      </p:sp>
      <p:sp>
        <p:nvSpPr>
          <p:cNvPr id="12" name="Прямоугольник 11"/>
          <p:cNvSpPr/>
          <p:nvPr/>
        </p:nvSpPr>
        <p:spPr>
          <a:xfrm>
            <a:off x="1295636" y="4149080"/>
            <a:ext cx="1728192" cy="28803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9000"/>
                  <a:lumOff val="91000"/>
                </a:schemeClr>
              </a:gs>
              <a:gs pos="77000">
                <a:schemeClr val="bg1">
                  <a:shade val="92000"/>
                  <a:satMod val="230000"/>
                </a:schemeClr>
              </a:gs>
              <a:gs pos="100000">
                <a:schemeClr val="bg1">
                  <a:tint val="85000"/>
                  <a:satMod val="40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rgbClr val="002060"/>
                </a:solidFill>
              </a:rPr>
              <a:t>2016 год: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16" name="Рисунок 15" descr="610603488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07504" y="100741"/>
            <a:ext cx="531767" cy="679854"/>
          </a:xfrm>
          <a:prstGeom prst="rect">
            <a:avLst/>
          </a:prstGeom>
        </p:spPr>
      </p:pic>
      <p:sp useBgFill="1">
        <p:nvSpPr>
          <p:cNvPr id="21" name="Прямоугольник 20"/>
          <p:cNvSpPr/>
          <p:nvPr/>
        </p:nvSpPr>
        <p:spPr>
          <a:xfrm>
            <a:off x="755576" y="260648"/>
            <a:ext cx="4536504" cy="2880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rgbClr val="005BD3">
                    <a:lumMod val="75000"/>
                  </a:srgbClr>
                </a:solidFill>
              </a:rPr>
              <a:t>Ненецкий автономный округ</a:t>
            </a:r>
            <a:endParaRPr lang="ru-RU" b="1" dirty="0">
              <a:solidFill>
                <a:srgbClr val="005BD3">
                  <a:lumMod val="75000"/>
                </a:srgbClr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51520" y="6093296"/>
            <a:ext cx="640871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800" dirty="0" smtClean="0">
                <a:solidFill>
                  <a:srgbClr val="005BD3">
                    <a:lumMod val="75000"/>
                  </a:srgbClr>
                </a:solidFill>
              </a:rPr>
              <a:t>Государственная программа НАО «Патриотическое воспитание населения Ненецкого автономного округа» (проект)</a:t>
            </a:r>
          </a:p>
          <a:p>
            <a:r>
              <a:rPr lang="ru-RU" sz="800" dirty="0" smtClean="0">
                <a:solidFill>
                  <a:srgbClr val="005BD3">
                    <a:lumMod val="75000"/>
                  </a:srgbClr>
                </a:solidFill>
              </a:rPr>
              <a:t>Государственная программа НАО «Молодёжь Ненецкого автономного округа»</a:t>
            </a:r>
          </a:p>
        </p:txBody>
      </p:sp>
    </p:spTree>
    <p:extLst>
      <p:ext uri="{BB962C8B-B14F-4D97-AF65-F5344CB8AC3E}">
        <p14:creationId xmlns:p14="http://schemas.microsoft.com/office/powerpoint/2010/main" val="2499641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Прямоугольник 1"/>
          <p:cNvSpPr/>
          <p:nvPr/>
        </p:nvSpPr>
        <p:spPr>
          <a:xfrm>
            <a:off x="755576" y="552440"/>
            <a:ext cx="5184576" cy="57606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rgbClr val="002060"/>
                </a:solidFill>
              </a:rPr>
              <a:t>Заработная плата в системе образования</a:t>
            </a:r>
            <a:endParaRPr lang="ru-RU" sz="1200" b="1" dirty="0">
              <a:solidFill>
                <a:srgbClr val="002060"/>
              </a:solidFill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48198" y="1412776"/>
            <a:ext cx="1066800" cy="4248472"/>
          </a:xfrm>
        </p:spPr>
        <p:txBody>
          <a:bodyPr vert="vert270" anchor="t" anchorCtr="1">
            <a:normAutofit/>
          </a:bodyPr>
          <a:lstStyle/>
          <a:p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Повышение заработной платы педагогических работников</a:t>
            </a:r>
            <a:endParaRPr lang="ru-RU" sz="16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6380956" y="1052736"/>
            <a:ext cx="2486914" cy="2399532"/>
          </a:xfrm>
          <a:gradFill flip="none" rotWithShape="1">
            <a:gsLst>
              <a:gs pos="0">
                <a:schemeClr val="accent5">
                  <a:lumMod val="9000"/>
                  <a:lumOff val="91000"/>
                </a:schemeClr>
              </a:gs>
              <a:gs pos="77000">
                <a:schemeClr val="bg1">
                  <a:shade val="92000"/>
                  <a:satMod val="230000"/>
                </a:schemeClr>
              </a:gs>
              <a:gs pos="100000">
                <a:schemeClr val="bg1">
                  <a:tint val="85000"/>
                  <a:satMod val="40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vert="horz">
            <a:normAutofit/>
          </a:bodyPr>
          <a:lstStyle/>
          <a:p>
            <a:r>
              <a:rPr lang="ru-RU" sz="1100" b="1" dirty="0" smtClean="0"/>
              <a:t>Инструменты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Мониторинг средних заработных плат в сфере образования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/>
              <a:t>Внедрение механизмов эффективного контракта с педагогическими </a:t>
            </a:r>
            <a:r>
              <a:rPr lang="ru-RU" sz="1100" dirty="0" smtClean="0"/>
              <a:t>работниками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Аттестация </a:t>
            </a:r>
            <a:r>
              <a:rPr lang="ru-RU" sz="1100" dirty="0"/>
              <a:t>педагогических работников </a:t>
            </a:r>
            <a:endParaRPr lang="ru-RU" sz="1100" dirty="0" smtClean="0"/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Платные образовательные услуги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ru-RU" sz="1100" dirty="0" smtClean="0"/>
          </a:p>
        </p:txBody>
      </p:sp>
      <p:graphicFrame>
        <p:nvGraphicFramePr>
          <p:cNvPr id="10" name="Объект 9"/>
          <p:cNvGraphicFramePr>
            <a:graphicFrameLocks noGrp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1558189319"/>
              </p:ext>
            </p:extLst>
          </p:nvPr>
        </p:nvGraphicFramePr>
        <p:xfrm>
          <a:off x="827584" y="1196752"/>
          <a:ext cx="5976664" cy="2664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Объект 12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2836519791"/>
              </p:ext>
            </p:extLst>
          </p:nvPr>
        </p:nvGraphicFramePr>
        <p:xfrm>
          <a:off x="1115616" y="4051384"/>
          <a:ext cx="5040559" cy="1844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08737"/>
                <a:gridCol w="677274"/>
                <a:gridCol w="677274"/>
                <a:gridCol w="677274"/>
              </a:tblGrid>
              <a:tr h="216024">
                <a:tc>
                  <a:txBody>
                    <a:bodyPr/>
                    <a:lstStyle/>
                    <a:p>
                      <a:r>
                        <a:rPr lang="ru-RU" sz="900" b="1" dirty="0" smtClean="0">
                          <a:solidFill>
                            <a:srgbClr val="002060"/>
                          </a:solidFill>
                        </a:rPr>
                        <a:t>Заработная плата (руб.):</a:t>
                      </a:r>
                      <a:endParaRPr lang="ru-RU" sz="9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dirty="0" smtClean="0">
                          <a:solidFill>
                            <a:srgbClr val="002060"/>
                          </a:solidFill>
                        </a:rPr>
                        <a:t>2013 г.</a:t>
                      </a:r>
                      <a:endParaRPr lang="ru-RU" sz="9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dirty="0" smtClean="0">
                          <a:solidFill>
                            <a:srgbClr val="002060"/>
                          </a:solidFill>
                        </a:rPr>
                        <a:t>2014 г.</a:t>
                      </a:r>
                      <a:endParaRPr lang="ru-RU" sz="9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rgbClr val="002060"/>
                          </a:solidFill>
                        </a:rPr>
                        <a:t>2015</a:t>
                      </a:r>
                      <a:r>
                        <a:rPr lang="ru-RU" sz="900" baseline="0" dirty="0" smtClean="0">
                          <a:solidFill>
                            <a:srgbClr val="002060"/>
                          </a:solidFill>
                        </a:rPr>
                        <a:t> г.</a:t>
                      </a:r>
                      <a:endParaRPr lang="ru-RU" sz="9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900" b="1" dirty="0" smtClean="0">
                          <a:solidFill>
                            <a:srgbClr val="002060"/>
                          </a:solidFill>
                        </a:rPr>
                        <a:t>Педагогические работники дошкольного образования</a:t>
                      </a:r>
                      <a:endParaRPr lang="ru-RU" sz="9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dirty="0" smtClean="0">
                          <a:solidFill>
                            <a:srgbClr val="002060"/>
                          </a:solidFill>
                        </a:rPr>
                        <a:t>49511</a:t>
                      </a:r>
                      <a:endParaRPr lang="ru-RU" sz="9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dirty="0" smtClean="0">
                          <a:solidFill>
                            <a:srgbClr val="002060"/>
                          </a:solidFill>
                        </a:rPr>
                        <a:t>55094</a:t>
                      </a:r>
                      <a:endParaRPr lang="ru-RU" sz="9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dirty="0" smtClean="0">
                          <a:solidFill>
                            <a:srgbClr val="002060"/>
                          </a:solidFill>
                        </a:rPr>
                        <a:t>59222</a:t>
                      </a:r>
                      <a:endParaRPr lang="ru-RU" sz="9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900" b="1" dirty="0" smtClean="0">
                          <a:solidFill>
                            <a:srgbClr val="002060"/>
                          </a:solidFill>
                        </a:rPr>
                        <a:t>Педагогические работники общего образования</a:t>
                      </a:r>
                      <a:endParaRPr lang="ru-RU" sz="9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dirty="0" smtClean="0">
                          <a:solidFill>
                            <a:srgbClr val="002060"/>
                          </a:solidFill>
                        </a:rPr>
                        <a:t>64888</a:t>
                      </a:r>
                      <a:endParaRPr lang="ru-RU" sz="9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dirty="0" smtClean="0">
                          <a:solidFill>
                            <a:srgbClr val="002060"/>
                          </a:solidFill>
                        </a:rPr>
                        <a:t>68869</a:t>
                      </a:r>
                      <a:endParaRPr lang="ru-RU" sz="9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dirty="0" smtClean="0">
                          <a:solidFill>
                            <a:srgbClr val="002060"/>
                          </a:solidFill>
                        </a:rPr>
                        <a:t>73945</a:t>
                      </a:r>
                      <a:endParaRPr lang="ru-RU" sz="9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900" b="1" dirty="0" smtClean="0">
                          <a:solidFill>
                            <a:srgbClr val="002060"/>
                          </a:solidFill>
                        </a:rPr>
                        <a:t>Педагогические работники</a:t>
                      </a:r>
                      <a:r>
                        <a:rPr lang="ru-RU" sz="900" b="1" baseline="0" dirty="0" smtClean="0">
                          <a:solidFill>
                            <a:srgbClr val="002060"/>
                          </a:solidFill>
                        </a:rPr>
                        <a:t> дополнительного образования</a:t>
                      </a:r>
                      <a:endParaRPr lang="ru-RU" sz="9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dirty="0" smtClean="0">
                          <a:solidFill>
                            <a:srgbClr val="002060"/>
                          </a:solidFill>
                        </a:rPr>
                        <a:t>74259</a:t>
                      </a:r>
                      <a:endParaRPr lang="ru-RU" sz="9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dirty="0" smtClean="0">
                          <a:solidFill>
                            <a:srgbClr val="002060"/>
                          </a:solidFill>
                        </a:rPr>
                        <a:t>78312</a:t>
                      </a:r>
                      <a:endParaRPr lang="ru-RU" sz="9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dirty="0" smtClean="0">
                          <a:solidFill>
                            <a:srgbClr val="002060"/>
                          </a:solidFill>
                        </a:rPr>
                        <a:t>78907</a:t>
                      </a:r>
                      <a:endParaRPr lang="ru-RU" sz="9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900" b="1" dirty="0" smtClean="0">
                          <a:solidFill>
                            <a:srgbClr val="002060"/>
                          </a:solidFill>
                        </a:rPr>
                        <a:t>Преподаватели и мастера производственного</a:t>
                      </a:r>
                      <a:r>
                        <a:rPr lang="ru-RU" sz="900" b="1" baseline="0" dirty="0" smtClean="0">
                          <a:solidFill>
                            <a:srgbClr val="002060"/>
                          </a:solidFill>
                        </a:rPr>
                        <a:t> обучения среднего профессионального образования</a:t>
                      </a:r>
                      <a:endParaRPr lang="ru-RU" sz="9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dirty="0" smtClean="0">
                          <a:solidFill>
                            <a:srgbClr val="002060"/>
                          </a:solidFill>
                        </a:rPr>
                        <a:t>77127</a:t>
                      </a:r>
                      <a:endParaRPr lang="ru-RU" sz="9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dirty="0" smtClean="0">
                          <a:solidFill>
                            <a:srgbClr val="002060"/>
                          </a:solidFill>
                        </a:rPr>
                        <a:t>94841</a:t>
                      </a:r>
                      <a:endParaRPr lang="ru-RU" sz="9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b="1" dirty="0" smtClean="0">
                          <a:solidFill>
                            <a:srgbClr val="002060"/>
                          </a:solidFill>
                        </a:rPr>
                        <a:t>94604</a:t>
                      </a:r>
                      <a:endParaRPr lang="ru-RU" sz="9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 useBgFill="1">
        <p:nvSpPr>
          <p:cNvPr id="9" name="Прямоугольник 8"/>
          <p:cNvSpPr/>
          <p:nvPr/>
        </p:nvSpPr>
        <p:spPr>
          <a:xfrm>
            <a:off x="5436096" y="188640"/>
            <a:ext cx="3456384" cy="5040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1100" b="1" dirty="0" smtClean="0">
                <a:solidFill>
                  <a:srgbClr val="002060"/>
                </a:solidFill>
              </a:rPr>
              <a:t>«Профессия учителя вновь становится уважаемой и престижной, привлекательной и интересной для молодых специалистов»</a:t>
            </a:r>
          </a:p>
          <a:p>
            <a:pPr algn="r"/>
            <a:r>
              <a:rPr lang="ru-RU" sz="1100" b="1" i="1" dirty="0" smtClean="0">
                <a:solidFill>
                  <a:srgbClr val="002060"/>
                </a:solidFill>
              </a:rPr>
              <a:t>Президент Российской Федерации В.В. Путин </a:t>
            </a:r>
            <a:endParaRPr lang="ru-RU" sz="1100" b="1" i="1" dirty="0">
              <a:solidFill>
                <a:srgbClr val="002060"/>
              </a:solidFill>
            </a:endParaRPr>
          </a:p>
        </p:txBody>
      </p:sp>
      <p:sp>
        <p:nvSpPr>
          <p:cNvPr id="11" name="Текст 4"/>
          <p:cNvSpPr>
            <a:spLocks noGrp="1"/>
          </p:cNvSpPr>
          <p:nvPr>
            <p:ph type="body" idx="1"/>
          </p:nvPr>
        </p:nvSpPr>
        <p:spPr>
          <a:xfrm>
            <a:off x="6405121" y="3573016"/>
            <a:ext cx="2486914" cy="2471540"/>
          </a:xfrm>
          <a:gradFill flip="none" rotWithShape="1">
            <a:gsLst>
              <a:gs pos="0">
                <a:schemeClr val="accent5">
                  <a:lumMod val="9000"/>
                  <a:lumOff val="91000"/>
                </a:schemeClr>
              </a:gs>
              <a:gs pos="77000">
                <a:schemeClr val="bg1">
                  <a:shade val="92000"/>
                  <a:satMod val="230000"/>
                </a:schemeClr>
              </a:gs>
              <a:gs pos="100000">
                <a:schemeClr val="bg1">
                  <a:tint val="85000"/>
                  <a:satMod val="40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vert="horz">
            <a:normAutofit lnSpcReduction="10000"/>
          </a:bodyPr>
          <a:lstStyle/>
          <a:p>
            <a:r>
              <a:rPr lang="ru-RU" sz="1100" b="1" dirty="0" smtClean="0"/>
              <a:t>Экспертное сообщество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Рабочая группа по реализации Указов Президента Российской Федерации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Общественный совет при Департаменте образования, культуры и спорта Ненецкого автономного округа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Профсоюз работников народного образования и науки Ненецкого автономного округа </a:t>
            </a:r>
          </a:p>
        </p:txBody>
      </p:sp>
      <p:pic>
        <p:nvPicPr>
          <p:cNvPr id="16" name="Рисунок 15" descr="610603488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07504" y="100741"/>
            <a:ext cx="531767" cy="679854"/>
          </a:xfrm>
          <a:prstGeom prst="rect">
            <a:avLst/>
          </a:prstGeom>
        </p:spPr>
      </p:pic>
      <p:sp useBgFill="1">
        <p:nvSpPr>
          <p:cNvPr id="21" name="Прямоугольник 20"/>
          <p:cNvSpPr/>
          <p:nvPr/>
        </p:nvSpPr>
        <p:spPr>
          <a:xfrm>
            <a:off x="755576" y="260648"/>
            <a:ext cx="4536504" cy="2880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Ненецкий автономный округ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51520" y="5949280"/>
            <a:ext cx="6120680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800" dirty="0" smtClean="0">
                <a:solidFill>
                  <a:schemeClr val="accent5">
                    <a:lumMod val="75000"/>
                  </a:schemeClr>
                </a:solidFill>
              </a:rPr>
              <a:t>План мероприятий («дорожная карта») «Изменения в отраслях социальной сферы, направленные на повышение эффективности образования и науки в Ненецком автономном округе на 2013-2018 годы»</a:t>
            </a:r>
          </a:p>
          <a:p>
            <a:r>
              <a:rPr lang="ru-RU" sz="800" dirty="0" smtClean="0">
                <a:solidFill>
                  <a:schemeClr val="accent5">
                    <a:lumMod val="75000"/>
                  </a:schemeClr>
                </a:solidFill>
              </a:rPr>
              <a:t>Государственная программа НАО «Развитие образования в Ненецком автономном округе»</a:t>
            </a:r>
          </a:p>
          <a:p>
            <a:r>
              <a:rPr lang="ru-RU" sz="800" dirty="0">
                <a:solidFill>
                  <a:schemeClr val="accent5">
                    <a:lumMod val="75000"/>
                  </a:schemeClr>
                </a:solidFill>
              </a:rPr>
              <a:t>Государственная программа НАО «Развитие физической культуры, спорта и дополнительного образования</a:t>
            </a:r>
            <a:r>
              <a:rPr lang="ru-RU" sz="800" dirty="0" smtClean="0">
                <a:solidFill>
                  <a:schemeClr val="accent5">
                    <a:lumMod val="75000"/>
                  </a:schemeClr>
                </a:solidFill>
              </a:rPr>
              <a:t>»</a:t>
            </a:r>
          </a:p>
          <a:p>
            <a:endParaRPr lang="ru-RU" sz="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323993" y="3356992"/>
            <a:ext cx="720080" cy="50405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chemeClr val="accent5">
                    <a:lumMod val="75000"/>
                  </a:schemeClr>
                </a:solidFill>
              </a:rPr>
              <a:t>СПО</a:t>
            </a:r>
            <a:endParaRPr lang="ru-RU" sz="11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1331640" y="2780928"/>
            <a:ext cx="720080" cy="50405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chemeClr val="accent5">
                    <a:lumMod val="75000"/>
                  </a:schemeClr>
                </a:solidFill>
              </a:rPr>
              <a:t>ДОД</a:t>
            </a:r>
            <a:endParaRPr lang="ru-RU" sz="11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1318229" y="2192510"/>
            <a:ext cx="720080" cy="50405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chemeClr val="accent5">
                    <a:lumMod val="75000"/>
                  </a:schemeClr>
                </a:solidFill>
              </a:rPr>
              <a:t>Школа</a:t>
            </a:r>
            <a:endParaRPr lang="ru-RU" sz="10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1313355" y="1637587"/>
            <a:ext cx="720080" cy="50405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chemeClr val="accent5">
                    <a:lumMod val="75000"/>
                  </a:schemeClr>
                </a:solidFill>
              </a:rPr>
              <a:t>ДОУ</a:t>
            </a:r>
            <a:endParaRPr lang="ru-RU" sz="11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6719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48198" y="1412776"/>
            <a:ext cx="1066800" cy="4248472"/>
          </a:xfrm>
        </p:spPr>
        <p:txBody>
          <a:bodyPr vert="vert270" anchor="t" anchorCtr="1">
            <a:normAutofit/>
          </a:bodyPr>
          <a:lstStyle/>
          <a:p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Доступность и качество</a:t>
            </a:r>
            <a:endParaRPr lang="ru-RU" sz="16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6372200" y="908720"/>
            <a:ext cx="2520280" cy="2399532"/>
          </a:xfrm>
          <a:gradFill flip="none" rotWithShape="1">
            <a:gsLst>
              <a:gs pos="0">
                <a:schemeClr val="accent5">
                  <a:lumMod val="9000"/>
                  <a:lumOff val="91000"/>
                </a:schemeClr>
              </a:gs>
              <a:gs pos="77000">
                <a:schemeClr val="bg1">
                  <a:shade val="92000"/>
                  <a:satMod val="230000"/>
                </a:schemeClr>
              </a:gs>
              <a:gs pos="100000">
                <a:schemeClr val="bg1">
                  <a:tint val="85000"/>
                  <a:satMod val="40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vert="horz">
            <a:normAutofit lnSpcReduction="10000"/>
          </a:bodyPr>
          <a:lstStyle/>
          <a:p>
            <a:r>
              <a:rPr lang="ru-RU" sz="1100" b="1" dirty="0" smtClean="0"/>
              <a:t>Инструменты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Программы развития дошкольных образовательных организаций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Государственно-частное партнерство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«Электронный детский сад»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Мониторинг родительской платы за присмотр и уход за детьми в детских садах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Строительство детских садов</a:t>
            </a:r>
            <a:endParaRPr lang="ru-RU" dirty="0" smtClean="0"/>
          </a:p>
        </p:txBody>
      </p:sp>
      <p:graphicFrame>
        <p:nvGraphicFramePr>
          <p:cNvPr id="10" name="Объект 9"/>
          <p:cNvGraphicFramePr>
            <a:graphicFrameLocks noGrp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2263722603"/>
              </p:ext>
            </p:extLst>
          </p:nvPr>
        </p:nvGraphicFramePr>
        <p:xfrm>
          <a:off x="1038908" y="1268760"/>
          <a:ext cx="5040423" cy="2952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Объект 12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3795982921"/>
              </p:ext>
            </p:extLst>
          </p:nvPr>
        </p:nvGraphicFramePr>
        <p:xfrm>
          <a:off x="725425" y="4734272"/>
          <a:ext cx="5472608" cy="1143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92871"/>
                <a:gridCol w="2779737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900" b="1" dirty="0" smtClean="0">
                          <a:solidFill>
                            <a:srgbClr val="002060"/>
                          </a:solidFill>
                        </a:rPr>
                        <a:t>Сопровождение реализации</a:t>
                      </a:r>
                      <a:r>
                        <a:rPr lang="ru-RU" sz="900" b="1" baseline="0" dirty="0" smtClean="0">
                          <a:solidFill>
                            <a:srgbClr val="002060"/>
                          </a:solidFill>
                        </a:rPr>
                        <a:t> ФГОС дошкольного образования</a:t>
                      </a:r>
                      <a:endParaRPr lang="ru-RU" sz="9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900" b="1" dirty="0" smtClean="0">
                          <a:solidFill>
                            <a:srgbClr val="002060"/>
                          </a:solidFill>
                        </a:rPr>
                        <a:t>Создание условий для реализации основных образовательных программ</a:t>
                      </a:r>
                      <a:r>
                        <a:rPr lang="ru-RU" sz="900" b="1" baseline="0" dirty="0" smtClean="0">
                          <a:solidFill>
                            <a:srgbClr val="002060"/>
                          </a:solidFill>
                        </a:rPr>
                        <a:t> дошкольного образования, соответствующих требованиям ФГОС ДО</a:t>
                      </a:r>
                      <a:endParaRPr lang="ru-RU" sz="9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345192">
                <a:tc>
                  <a:txBody>
                    <a:bodyPr/>
                    <a:lstStyle/>
                    <a:p>
                      <a:r>
                        <a:rPr lang="ru-RU" sz="900" b="1" dirty="0" smtClean="0">
                          <a:solidFill>
                            <a:srgbClr val="002060"/>
                          </a:solidFill>
                        </a:rPr>
                        <a:t>Поддержка создания негосударственных детских садов</a:t>
                      </a:r>
                    </a:p>
                    <a:p>
                      <a:endParaRPr lang="ru-RU" sz="9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900" b="1" dirty="0" smtClean="0">
                          <a:solidFill>
                            <a:srgbClr val="002060"/>
                          </a:solidFill>
                        </a:rPr>
                        <a:t>Предоставление</a:t>
                      </a:r>
                      <a:r>
                        <a:rPr lang="ru-RU" sz="900" b="1" baseline="0" dirty="0" smtClean="0">
                          <a:solidFill>
                            <a:srgbClr val="002060"/>
                          </a:solidFill>
                        </a:rPr>
                        <a:t> субсидий негосударственным детским садам</a:t>
                      </a:r>
                      <a:endParaRPr lang="ru-RU" sz="9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 useBgFill="1">
        <p:nvSpPr>
          <p:cNvPr id="9" name="Прямоугольник 8"/>
          <p:cNvSpPr/>
          <p:nvPr/>
        </p:nvSpPr>
        <p:spPr>
          <a:xfrm>
            <a:off x="5220072" y="188640"/>
            <a:ext cx="3672408" cy="5040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1100" b="1" dirty="0" smtClean="0">
                <a:solidFill>
                  <a:srgbClr val="002060"/>
                </a:solidFill>
              </a:rPr>
              <a:t>«Одна из важнейших мер демографической политики – развитие дошкольного образования»</a:t>
            </a:r>
          </a:p>
          <a:p>
            <a:pPr algn="r"/>
            <a:r>
              <a:rPr lang="ru-RU" sz="1100" b="1" i="1" dirty="0" smtClean="0">
                <a:solidFill>
                  <a:srgbClr val="002060"/>
                </a:solidFill>
              </a:rPr>
              <a:t>Президент Российской Федерации В.В. Путин </a:t>
            </a:r>
            <a:endParaRPr lang="ru-RU" sz="1100" b="1" i="1" dirty="0">
              <a:solidFill>
                <a:srgbClr val="002060"/>
              </a:solidFill>
            </a:endParaRPr>
          </a:p>
        </p:txBody>
      </p:sp>
      <p:sp useBgFill="1">
        <p:nvSpPr>
          <p:cNvPr id="2" name="Прямоугольник 1"/>
          <p:cNvSpPr/>
          <p:nvPr/>
        </p:nvSpPr>
        <p:spPr>
          <a:xfrm>
            <a:off x="899592" y="692696"/>
            <a:ext cx="5184576" cy="57606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rgbClr val="002060"/>
                </a:solidFill>
              </a:rPr>
              <a:t>Дошкольное образование</a:t>
            </a:r>
            <a:endParaRPr lang="ru-RU" sz="1200" b="1" dirty="0">
              <a:solidFill>
                <a:srgbClr val="002060"/>
              </a:solidFill>
            </a:endParaRPr>
          </a:p>
        </p:txBody>
      </p:sp>
      <p:sp>
        <p:nvSpPr>
          <p:cNvPr id="11" name="Текст 4"/>
          <p:cNvSpPr>
            <a:spLocks noGrp="1"/>
          </p:cNvSpPr>
          <p:nvPr>
            <p:ph type="body" idx="1"/>
          </p:nvPr>
        </p:nvSpPr>
        <p:spPr>
          <a:xfrm>
            <a:off x="6372200" y="3573016"/>
            <a:ext cx="2519835" cy="2808312"/>
          </a:xfrm>
          <a:gradFill flip="none" rotWithShape="1">
            <a:gsLst>
              <a:gs pos="0">
                <a:schemeClr val="accent5">
                  <a:lumMod val="9000"/>
                  <a:lumOff val="91000"/>
                </a:schemeClr>
              </a:gs>
              <a:gs pos="77000">
                <a:schemeClr val="bg1">
                  <a:shade val="92000"/>
                  <a:satMod val="230000"/>
                </a:schemeClr>
              </a:gs>
              <a:gs pos="100000">
                <a:schemeClr val="bg1">
                  <a:tint val="85000"/>
                  <a:satMod val="40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vert="horz">
            <a:normAutofit fontScale="92500" lnSpcReduction="20000"/>
          </a:bodyPr>
          <a:lstStyle/>
          <a:p>
            <a:r>
              <a:rPr lang="ru-RU" sz="1100" b="1" dirty="0" smtClean="0"/>
              <a:t>Экспертное сообщество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Общественный совет при Департаменте образования, культуры и спорта Ненецкого автономного округа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/>
              <a:t>Координационный </a:t>
            </a:r>
            <a:r>
              <a:rPr lang="ru-RU" sz="1100" dirty="0" smtClean="0"/>
              <a:t>совет по </a:t>
            </a:r>
            <a:r>
              <a:rPr lang="ru-RU" sz="1100" dirty="0"/>
              <a:t>вопросам организации введения федерального государственного образовательного стандарта дошкольного образования </a:t>
            </a:r>
            <a:endParaRPr lang="ru-RU" sz="1100" dirty="0" smtClean="0"/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Профсоюз работников народного образования и науки Ненецкого автономного округа 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ГБУ НАО «Ненецкий региональный центр развития образования»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Всероссийское педагогическое собрание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362812" y="4365104"/>
            <a:ext cx="1728192" cy="28803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9000"/>
                  <a:lumOff val="91000"/>
                </a:schemeClr>
              </a:gs>
              <a:gs pos="77000">
                <a:schemeClr val="bg1">
                  <a:shade val="92000"/>
                  <a:satMod val="230000"/>
                </a:schemeClr>
              </a:gs>
              <a:gs pos="100000">
                <a:schemeClr val="bg1">
                  <a:tint val="85000"/>
                  <a:satMod val="40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rgbClr val="002060"/>
                </a:solidFill>
              </a:rPr>
              <a:t>2016 год: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16" name="Рисунок 15" descr="610603488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07504" y="100741"/>
            <a:ext cx="531767" cy="679854"/>
          </a:xfrm>
          <a:prstGeom prst="rect">
            <a:avLst/>
          </a:prstGeom>
        </p:spPr>
      </p:pic>
      <p:sp useBgFill="1">
        <p:nvSpPr>
          <p:cNvPr id="21" name="Прямоугольник 20"/>
          <p:cNvSpPr/>
          <p:nvPr/>
        </p:nvSpPr>
        <p:spPr>
          <a:xfrm>
            <a:off x="755576" y="260648"/>
            <a:ext cx="4536504" cy="2880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rgbClr val="005BD3">
                    <a:lumMod val="75000"/>
                  </a:srgbClr>
                </a:solidFill>
              </a:rPr>
              <a:t>Ненецкий автономный округ</a:t>
            </a:r>
            <a:endParaRPr lang="ru-RU" b="1" dirty="0">
              <a:solidFill>
                <a:srgbClr val="005BD3">
                  <a:lumMod val="75000"/>
                </a:srgbClr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51520" y="5877272"/>
            <a:ext cx="6120680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800" dirty="0" smtClean="0">
                <a:solidFill>
                  <a:srgbClr val="005BD3">
                    <a:lumMod val="75000"/>
                  </a:srgbClr>
                </a:solidFill>
              </a:rPr>
              <a:t>Государственная программа НАО «Развитие образования в Ненецком автономном округе»</a:t>
            </a:r>
          </a:p>
          <a:p>
            <a:r>
              <a:rPr lang="ru-RU" sz="800" dirty="0" smtClean="0">
                <a:solidFill>
                  <a:srgbClr val="005BD3">
                    <a:lumMod val="75000"/>
                  </a:srgbClr>
                </a:solidFill>
              </a:rPr>
              <a:t>План мероприятий («дорожная карта») «Изменения в отраслях социальной сферы, направленные на повышение эффективности образования и науки в Ненецком автономном округе на 2013-2018 годы»</a:t>
            </a:r>
          </a:p>
        </p:txBody>
      </p:sp>
    </p:spTree>
    <p:extLst>
      <p:ext uri="{BB962C8B-B14F-4D97-AF65-F5344CB8AC3E}">
        <p14:creationId xmlns:p14="http://schemas.microsoft.com/office/powerpoint/2010/main" val="2153674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48198" y="1412776"/>
            <a:ext cx="1066800" cy="4248472"/>
          </a:xfrm>
        </p:spPr>
        <p:txBody>
          <a:bodyPr vert="vert270" anchor="t" anchorCtr="1">
            <a:normAutofit/>
          </a:bodyPr>
          <a:lstStyle/>
          <a:p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Сделать российскую школу одной из лучших в мире</a:t>
            </a:r>
            <a:endParaRPr lang="ru-RU" sz="16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6354042" y="980728"/>
            <a:ext cx="2486914" cy="2399532"/>
          </a:xfrm>
          <a:gradFill flip="none" rotWithShape="1">
            <a:gsLst>
              <a:gs pos="0">
                <a:schemeClr val="accent5">
                  <a:lumMod val="9000"/>
                  <a:lumOff val="91000"/>
                </a:schemeClr>
              </a:gs>
              <a:gs pos="77000">
                <a:schemeClr val="bg1">
                  <a:shade val="92000"/>
                  <a:satMod val="230000"/>
                </a:schemeClr>
              </a:gs>
              <a:gs pos="100000">
                <a:schemeClr val="bg1">
                  <a:tint val="85000"/>
                  <a:satMod val="40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vert="horz">
            <a:normAutofit lnSpcReduction="10000"/>
          </a:bodyPr>
          <a:lstStyle/>
          <a:p>
            <a:r>
              <a:rPr lang="ru-RU" sz="1100" b="1" dirty="0" smtClean="0"/>
              <a:t>Инструменты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ФГОС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Предметные концепции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Программы развития общеобразовательных организаций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Государственно-частное партнерство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«Электронный журнал», «Электронный дневник»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Олимпиадное движение</a:t>
            </a:r>
            <a:endParaRPr lang="ru-RU" sz="1100" dirty="0"/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Содействие повышению квалификации учителей</a:t>
            </a:r>
          </a:p>
        </p:txBody>
      </p:sp>
      <p:graphicFrame>
        <p:nvGraphicFramePr>
          <p:cNvPr id="13" name="Объект 12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3335429693"/>
              </p:ext>
            </p:extLst>
          </p:nvPr>
        </p:nvGraphicFramePr>
        <p:xfrm>
          <a:off x="1115616" y="4581128"/>
          <a:ext cx="5140124" cy="13295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56290"/>
                <a:gridCol w="2083834"/>
              </a:tblGrid>
              <a:tr h="237624">
                <a:tc>
                  <a:txBody>
                    <a:bodyPr/>
                    <a:lstStyle/>
                    <a:p>
                      <a:r>
                        <a:rPr lang="ru-RU" sz="900" b="1" dirty="0" smtClean="0">
                          <a:solidFill>
                            <a:srgbClr val="002060"/>
                          </a:solidFill>
                        </a:rPr>
                        <a:t>Строительство</a:t>
                      </a:r>
                      <a:r>
                        <a:rPr lang="ru-RU" sz="900" b="1" baseline="0" dirty="0" smtClean="0">
                          <a:solidFill>
                            <a:srgbClr val="002060"/>
                          </a:solidFill>
                        </a:rPr>
                        <a:t> новых школ</a:t>
                      </a:r>
                      <a:endParaRPr lang="ru-RU" sz="9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900" b="1" dirty="0" smtClean="0">
                          <a:solidFill>
                            <a:srgbClr val="002060"/>
                          </a:solidFill>
                        </a:rPr>
                        <a:t>п. Красное, с. </a:t>
                      </a:r>
                      <a:r>
                        <a:rPr lang="ru-RU" sz="900" b="1" dirty="0" err="1" smtClean="0">
                          <a:solidFill>
                            <a:srgbClr val="002060"/>
                          </a:solidFill>
                        </a:rPr>
                        <a:t>Тельвиска</a:t>
                      </a:r>
                      <a:r>
                        <a:rPr lang="ru-RU" sz="900" b="1" dirty="0" smtClean="0">
                          <a:solidFill>
                            <a:srgbClr val="002060"/>
                          </a:solidFill>
                        </a:rPr>
                        <a:t>,                  с. Нижняя </a:t>
                      </a:r>
                      <a:r>
                        <a:rPr lang="ru-RU" sz="900" b="1" dirty="0" err="1" smtClean="0">
                          <a:solidFill>
                            <a:srgbClr val="002060"/>
                          </a:solidFill>
                        </a:rPr>
                        <a:t>Пёша</a:t>
                      </a:r>
                      <a:r>
                        <a:rPr lang="ru-RU" sz="900" b="1" dirty="0" smtClean="0">
                          <a:solidFill>
                            <a:srgbClr val="002060"/>
                          </a:solidFill>
                        </a:rPr>
                        <a:t>, п. </a:t>
                      </a:r>
                      <a:r>
                        <a:rPr lang="ru-RU" sz="900" b="1" dirty="0" err="1" smtClean="0">
                          <a:solidFill>
                            <a:srgbClr val="002060"/>
                          </a:solidFill>
                        </a:rPr>
                        <a:t>Индига</a:t>
                      </a:r>
                      <a:endParaRPr lang="ru-RU" sz="9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237624">
                <a:tc>
                  <a:txBody>
                    <a:bodyPr/>
                    <a:lstStyle/>
                    <a:p>
                      <a:r>
                        <a:rPr lang="ru-RU" sz="900" b="1" baseline="0" dirty="0" smtClean="0">
                          <a:solidFill>
                            <a:srgbClr val="002060"/>
                          </a:solidFill>
                        </a:rPr>
                        <a:t>Создание новых мест в общеобразовательных организациях</a:t>
                      </a:r>
                      <a:endParaRPr lang="ru-RU" sz="9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900" b="1" dirty="0" smtClean="0">
                          <a:solidFill>
                            <a:srgbClr val="002060"/>
                          </a:solidFill>
                        </a:rPr>
                        <a:t>Утверждение государственной программы</a:t>
                      </a:r>
                      <a:endParaRPr lang="ru-RU" sz="9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172824">
                <a:tc>
                  <a:txBody>
                    <a:bodyPr/>
                    <a:lstStyle/>
                    <a:p>
                      <a:r>
                        <a:rPr lang="ru-RU" sz="900" b="1" dirty="0" smtClean="0">
                          <a:solidFill>
                            <a:srgbClr val="002060"/>
                          </a:solidFill>
                        </a:rPr>
                        <a:t>Организация деятельности профессиональных сообществ</a:t>
                      </a:r>
                      <a:endParaRPr lang="ru-RU" sz="9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900" b="1" dirty="0" smtClean="0">
                          <a:solidFill>
                            <a:srgbClr val="002060"/>
                          </a:solidFill>
                        </a:rPr>
                        <a:t>Ассоциация «Учитель года»</a:t>
                      </a:r>
                      <a:endParaRPr lang="ru-RU" sz="9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232256">
                <a:tc>
                  <a:txBody>
                    <a:bodyPr/>
                    <a:lstStyle/>
                    <a:p>
                      <a:r>
                        <a:rPr lang="ru-RU" sz="900" b="1" dirty="0" smtClean="0">
                          <a:solidFill>
                            <a:srgbClr val="002060"/>
                          </a:solidFill>
                        </a:rPr>
                        <a:t>Оптимизация</a:t>
                      </a:r>
                      <a:r>
                        <a:rPr lang="ru-RU" sz="900" b="1" baseline="0" dirty="0" smtClean="0">
                          <a:solidFill>
                            <a:srgbClr val="002060"/>
                          </a:solidFill>
                        </a:rPr>
                        <a:t> отчетности</a:t>
                      </a:r>
                      <a:endParaRPr lang="ru-RU" sz="9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900" b="1" dirty="0" smtClean="0">
                          <a:solidFill>
                            <a:srgbClr val="002060"/>
                          </a:solidFill>
                        </a:rPr>
                        <a:t>Унифицированная</a:t>
                      </a:r>
                      <a:r>
                        <a:rPr lang="ru-RU" sz="900" b="1" baseline="0" dirty="0" smtClean="0">
                          <a:solidFill>
                            <a:srgbClr val="002060"/>
                          </a:solidFill>
                        </a:rPr>
                        <a:t> отчетность</a:t>
                      </a:r>
                      <a:endParaRPr lang="ru-RU" sz="9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 useBgFill="1">
        <p:nvSpPr>
          <p:cNvPr id="9" name="Прямоугольник 8"/>
          <p:cNvSpPr/>
          <p:nvPr/>
        </p:nvSpPr>
        <p:spPr>
          <a:xfrm>
            <a:off x="4427984" y="188639"/>
            <a:ext cx="4464496" cy="72008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1000" b="1" dirty="0" smtClean="0">
                <a:solidFill>
                  <a:srgbClr val="002060"/>
                </a:solidFill>
              </a:rPr>
              <a:t>«Считаю, что на ближайшее десятилетие мы можем поставить перед собой цель нового уровня и другого масштаба – </a:t>
            </a:r>
          </a:p>
          <a:p>
            <a:pPr algn="r"/>
            <a:r>
              <a:rPr lang="ru-RU" sz="1000" b="1" dirty="0" smtClean="0">
                <a:solidFill>
                  <a:srgbClr val="002060"/>
                </a:solidFill>
              </a:rPr>
              <a:t>сделать российскую школу одной из лучших в мире»</a:t>
            </a:r>
          </a:p>
          <a:p>
            <a:pPr algn="r"/>
            <a:r>
              <a:rPr lang="ru-RU" sz="1000" b="1" i="1" dirty="0" smtClean="0">
                <a:solidFill>
                  <a:srgbClr val="002060"/>
                </a:solidFill>
              </a:rPr>
              <a:t>Президент Российской Федерации В.В. Путин</a:t>
            </a:r>
            <a:r>
              <a:rPr lang="ru-RU" sz="1100" b="1" i="1" dirty="0" smtClean="0">
                <a:solidFill>
                  <a:srgbClr val="002060"/>
                </a:solidFill>
              </a:rPr>
              <a:t> </a:t>
            </a:r>
            <a:endParaRPr lang="ru-RU" sz="1100" b="1" i="1" dirty="0">
              <a:solidFill>
                <a:srgbClr val="002060"/>
              </a:solidFill>
            </a:endParaRPr>
          </a:p>
        </p:txBody>
      </p:sp>
      <p:sp useBgFill="1">
        <p:nvSpPr>
          <p:cNvPr id="2" name="Прямоугольник 1"/>
          <p:cNvSpPr/>
          <p:nvPr/>
        </p:nvSpPr>
        <p:spPr>
          <a:xfrm>
            <a:off x="899592" y="684750"/>
            <a:ext cx="4608512" cy="44793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rgbClr val="002060"/>
                </a:solidFill>
              </a:rPr>
              <a:t>Общее образование</a:t>
            </a:r>
            <a:endParaRPr lang="ru-RU" sz="1200" b="1" dirty="0">
              <a:solidFill>
                <a:srgbClr val="002060"/>
              </a:solidFill>
            </a:endParaRPr>
          </a:p>
        </p:txBody>
      </p:sp>
      <p:sp>
        <p:nvSpPr>
          <p:cNvPr id="11" name="Текст 4"/>
          <p:cNvSpPr>
            <a:spLocks noGrp="1"/>
          </p:cNvSpPr>
          <p:nvPr>
            <p:ph type="body" idx="1"/>
          </p:nvPr>
        </p:nvSpPr>
        <p:spPr>
          <a:xfrm>
            <a:off x="6366458" y="3501008"/>
            <a:ext cx="2519835" cy="2963962"/>
          </a:xfrm>
          <a:gradFill flip="none" rotWithShape="1">
            <a:gsLst>
              <a:gs pos="0">
                <a:schemeClr val="accent5">
                  <a:lumMod val="9000"/>
                  <a:lumOff val="91000"/>
                </a:schemeClr>
              </a:gs>
              <a:gs pos="77000">
                <a:schemeClr val="bg1">
                  <a:shade val="92000"/>
                  <a:satMod val="230000"/>
                </a:schemeClr>
              </a:gs>
              <a:gs pos="100000">
                <a:schemeClr val="bg1">
                  <a:tint val="85000"/>
                  <a:satMod val="40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vert="horz">
            <a:normAutofit fontScale="92500" lnSpcReduction="20000"/>
          </a:bodyPr>
          <a:lstStyle/>
          <a:p>
            <a:r>
              <a:rPr lang="ru-RU" sz="1100" b="1" dirty="0" smtClean="0"/>
              <a:t>Экспертное сообщество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Общественный совет</a:t>
            </a:r>
            <a:r>
              <a:rPr lang="ru-RU" sz="1100" dirty="0"/>
              <a:t> </a:t>
            </a:r>
            <a:r>
              <a:rPr lang="ru-RU" sz="1100" dirty="0" smtClean="0"/>
              <a:t>при Департаменте образования, культуры и спорта Ненецкого автономного округа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Профсоюз работников народного образования и науки Ненецкого автономного округа 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Окружное учебно-методическое объединение общего образования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ГБУ НАО «Ненецкий региональный центр развития образования»</a:t>
            </a:r>
            <a:endParaRPr lang="ru-RU" sz="1100" dirty="0"/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Координационный совет по введению ФГОС в НАО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Совет руководителей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Всероссийское педагогическое собрание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362812" y="4149080"/>
            <a:ext cx="1728192" cy="28803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9000"/>
                  <a:lumOff val="91000"/>
                </a:schemeClr>
              </a:gs>
              <a:gs pos="77000">
                <a:schemeClr val="bg1">
                  <a:shade val="92000"/>
                  <a:satMod val="230000"/>
                </a:schemeClr>
              </a:gs>
              <a:gs pos="100000">
                <a:schemeClr val="bg1">
                  <a:tint val="85000"/>
                  <a:satMod val="40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rgbClr val="002060"/>
                </a:solidFill>
              </a:rPr>
              <a:t>2016 год: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16" name="Рисунок 15" descr="61060348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100741"/>
            <a:ext cx="531767" cy="679854"/>
          </a:xfrm>
          <a:prstGeom prst="rect">
            <a:avLst/>
          </a:prstGeom>
        </p:spPr>
      </p:pic>
      <p:sp useBgFill="1">
        <p:nvSpPr>
          <p:cNvPr id="21" name="Прямоугольник 20"/>
          <p:cNvSpPr/>
          <p:nvPr/>
        </p:nvSpPr>
        <p:spPr>
          <a:xfrm>
            <a:off x="755576" y="260648"/>
            <a:ext cx="3816424" cy="2880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Ненецкий автономный округ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73386" y="5980174"/>
            <a:ext cx="5998813" cy="8640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700" dirty="0" smtClean="0">
                <a:solidFill>
                  <a:schemeClr val="accent5">
                    <a:lumMod val="75000"/>
                  </a:schemeClr>
                </a:solidFill>
              </a:rPr>
              <a:t>Государственные программы НАО «Развитие образования в Ненецком автономном округе», «Развитие физической культуры,  спорта и дополнительного образования»</a:t>
            </a:r>
          </a:p>
          <a:p>
            <a:pPr algn="just"/>
            <a:r>
              <a:rPr lang="ru-RU" sz="700" dirty="0" smtClean="0">
                <a:solidFill>
                  <a:schemeClr val="accent5">
                    <a:lumMod val="75000"/>
                  </a:schemeClr>
                </a:solidFill>
              </a:rPr>
              <a:t>План мероприятий («дорожная карта») «Изменения в отраслях социальной сферы, направленные на повышение эффективности образования и науки в Ненецком автономном округе на 2013-2018 годы»</a:t>
            </a:r>
          </a:p>
          <a:p>
            <a:pPr algn="just"/>
            <a:r>
              <a:rPr lang="ru-RU" sz="700" dirty="0">
                <a:solidFill>
                  <a:schemeClr val="accent5">
                    <a:lumMod val="75000"/>
                  </a:schemeClr>
                </a:solidFill>
              </a:rPr>
              <a:t>Региональный план мероприятий («дорожная карта») </a:t>
            </a:r>
            <a:r>
              <a:rPr lang="ru-RU" sz="700" dirty="0" smtClean="0">
                <a:solidFill>
                  <a:schemeClr val="accent5">
                    <a:lumMod val="75000"/>
                  </a:schemeClr>
                </a:solidFill>
              </a:rPr>
              <a:t>по </a:t>
            </a:r>
            <a:r>
              <a:rPr lang="ru-RU" sz="700" dirty="0">
                <a:solidFill>
                  <a:schemeClr val="accent5">
                    <a:lumMod val="75000"/>
                  </a:schemeClr>
                </a:solidFill>
              </a:rPr>
              <a:t>исполнению Комплекса мер по реализации Концепции </a:t>
            </a:r>
            <a:r>
              <a:rPr lang="ru-RU" sz="700" dirty="0" smtClean="0">
                <a:solidFill>
                  <a:schemeClr val="accent5">
                    <a:lumMod val="75000"/>
                  </a:schemeClr>
                </a:solidFill>
              </a:rPr>
              <a:t>общенациональной </a:t>
            </a:r>
            <a:r>
              <a:rPr lang="ru-RU" sz="700" dirty="0">
                <a:solidFill>
                  <a:schemeClr val="accent5">
                    <a:lumMod val="75000"/>
                  </a:schemeClr>
                </a:solidFill>
              </a:rPr>
              <a:t>системы выявления и развития молодых талантов </a:t>
            </a:r>
            <a:r>
              <a:rPr lang="ru-RU" sz="700" dirty="0" smtClean="0">
                <a:solidFill>
                  <a:schemeClr val="accent5">
                    <a:lumMod val="75000"/>
                  </a:schemeClr>
                </a:solidFill>
              </a:rPr>
              <a:t>в </a:t>
            </a:r>
            <a:r>
              <a:rPr lang="ru-RU" sz="700" dirty="0">
                <a:solidFill>
                  <a:schemeClr val="accent5">
                    <a:lumMod val="75000"/>
                  </a:schemeClr>
                </a:solidFill>
              </a:rPr>
              <a:t>Ненецком автономном округе на 2015-2020 годы</a:t>
            </a:r>
          </a:p>
          <a:p>
            <a:endParaRPr lang="ru-RU" sz="800" dirty="0" smtClean="0">
              <a:solidFill>
                <a:schemeClr val="accent5">
                  <a:lumMod val="75000"/>
                </a:schemeClr>
              </a:solidFill>
            </a:endParaRPr>
          </a:p>
        </p:txBody>
      </p:sp>
      <p:graphicFrame>
        <p:nvGraphicFramePr>
          <p:cNvPr id="19" name="Объект 9"/>
          <p:cNvGraphicFramePr>
            <a:graphicFrameLocks noGrp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234799781"/>
              </p:ext>
            </p:extLst>
          </p:nvPr>
        </p:nvGraphicFramePr>
        <p:xfrm>
          <a:off x="467544" y="1228535"/>
          <a:ext cx="6336703" cy="27765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461038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48198" y="1412776"/>
            <a:ext cx="1066800" cy="4248472"/>
          </a:xfrm>
        </p:spPr>
        <p:txBody>
          <a:bodyPr vert="vert270" anchor="t" anchorCtr="1">
            <a:normAutofit/>
          </a:bodyPr>
          <a:lstStyle/>
          <a:p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Акцент на развитие и самоопределение детей и подростков</a:t>
            </a:r>
            <a:endParaRPr lang="ru-RU" sz="16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6372200" y="767643"/>
            <a:ext cx="2513273" cy="2664296"/>
          </a:xfrm>
          <a:gradFill flip="none" rotWithShape="1">
            <a:gsLst>
              <a:gs pos="0">
                <a:schemeClr val="accent5">
                  <a:lumMod val="9000"/>
                  <a:lumOff val="91000"/>
                </a:schemeClr>
              </a:gs>
              <a:gs pos="77000">
                <a:schemeClr val="bg1">
                  <a:shade val="92000"/>
                  <a:satMod val="230000"/>
                </a:schemeClr>
              </a:gs>
              <a:gs pos="100000">
                <a:schemeClr val="bg1">
                  <a:tint val="85000"/>
                  <a:satMod val="40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vert="horz">
            <a:normAutofit fontScale="92500"/>
          </a:bodyPr>
          <a:lstStyle/>
          <a:p>
            <a:r>
              <a:rPr lang="ru-RU" sz="1100" b="1" dirty="0" smtClean="0"/>
              <a:t>Инструменты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Программы развития образовательных организаций дополнительного образования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Сетевое взаимодействие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Артек, Океан, Орленок, Сириус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Олимпиады, конкурсы, фестивали и выставки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Премии Президента Российской Федерации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Поощрение лиц, проявивших выдающиеся способности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Стипендия отличникам</a:t>
            </a:r>
            <a:endParaRPr lang="ru-RU" dirty="0" smtClean="0"/>
          </a:p>
        </p:txBody>
      </p:sp>
      <p:graphicFrame>
        <p:nvGraphicFramePr>
          <p:cNvPr id="10" name="Объект 9"/>
          <p:cNvGraphicFramePr>
            <a:graphicFrameLocks noGrp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734471496"/>
              </p:ext>
            </p:extLst>
          </p:nvPr>
        </p:nvGraphicFramePr>
        <p:xfrm>
          <a:off x="467544" y="1268760"/>
          <a:ext cx="6408712" cy="2952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Объект 12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3560376374"/>
              </p:ext>
            </p:extLst>
          </p:nvPr>
        </p:nvGraphicFramePr>
        <p:xfrm>
          <a:off x="1115616" y="4749493"/>
          <a:ext cx="4968552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55623"/>
                <a:gridCol w="912929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900" b="1" dirty="0" smtClean="0">
                          <a:solidFill>
                            <a:srgbClr val="002060"/>
                          </a:solidFill>
                        </a:rPr>
                        <a:t>Дети, обучающиеся по программам дополнительного образования</a:t>
                      </a:r>
                      <a:endParaRPr lang="ru-RU" sz="9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900" b="1" dirty="0" smtClean="0">
                          <a:solidFill>
                            <a:srgbClr val="002060"/>
                          </a:solidFill>
                        </a:rPr>
                        <a:t>75%</a:t>
                      </a:r>
                      <a:endParaRPr lang="ru-RU" sz="9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900" b="1" dirty="0" smtClean="0">
                          <a:solidFill>
                            <a:srgbClr val="002060"/>
                          </a:solidFill>
                        </a:rPr>
                        <a:t>Обучающихся, участвующие в олимпиадах и иных конкурсных мероприятиях различного уровня</a:t>
                      </a:r>
                      <a:endParaRPr lang="ru-RU" sz="9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900" b="1" dirty="0" smtClean="0">
                          <a:solidFill>
                            <a:srgbClr val="002060"/>
                          </a:solidFill>
                        </a:rPr>
                        <a:t>40%</a:t>
                      </a:r>
                      <a:endParaRPr lang="ru-RU" sz="9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900" b="1" dirty="0" smtClean="0">
                          <a:solidFill>
                            <a:srgbClr val="002060"/>
                          </a:solidFill>
                        </a:rPr>
                        <a:t>Организация</a:t>
                      </a:r>
                      <a:r>
                        <a:rPr lang="ru-RU" sz="900" b="1" baseline="0" dirty="0" smtClean="0">
                          <a:solidFill>
                            <a:srgbClr val="002060"/>
                          </a:solidFill>
                        </a:rPr>
                        <a:t> деятельности Ресурсного центра по работе с одаренными детьми</a:t>
                      </a:r>
                      <a:endParaRPr lang="ru-RU" sz="9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900" b="1" dirty="0" smtClean="0">
                          <a:solidFill>
                            <a:srgbClr val="002060"/>
                          </a:solidFill>
                        </a:rPr>
                        <a:t>На базе НРЦРО</a:t>
                      </a:r>
                      <a:endParaRPr lang="ru-RU" sz="9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 useBgFill="1">
        <p:nvSpPr>
          <p:cNvPr id="9" name="Прямоугольник 8"/>
          <p:cNvSpPr/>
          <p:nvPr/>
        </p:nvSpPr>
        <p:spPr>
          <a:xfrm>
            <a:off x="5220072" y="188640"/>
            <a:ext cx="3672408" cy="5040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1100" b="1" dirty="0" smtClean="0">
                <a:solidFill>
                  <a:srgbClr val="002060"/>
                </a:solidFill>
              </a:rPr>
              <a:t>«Каждый ребенок, подросток должен иметь возможность найти себе занятие по душе»</a:t>
            </a:r>
          </a:p>
          <a:p>
            <a:pPr algn="r"/>
            <a:r>
              <a:rPr lang="ru-RU" sz="1100" b="1" i="1" dirty="0" smtClean="0">
                <a:solidFill>
                  <a:srgbClr val="002060"/>
                </a:solidFill>
              </a:rPr>
              <a:t>Президент Российской Федерации В.В. Путин </a:t>
            </a:r>
            <a:endParaRPr lang="ru-RU" sz="1100" b="1" i="1" dirty="0">
              <a:solidFill>
                <a:srgbClr val="002060"/>
              </a:solidFill>
            </a:endParaRPr>
          </a:p>
        </p:txBody>
      </p:sp>
      <p:sp useBgFill="1">
        <p:nvSpPr>
          <p:cNvPr id="2" name="Прямоугольник 1"/>
          <p:cNvSpPr/>
          <p:nvPr/>
        </p:nvSpPr>
        <p:spPr>
          <a:xfrm>
            <a:off x="755576" y="548680"/>
            <a:ext cx="4536504" cy="57606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rgbClr val="002060"/>
                </a:solidFill>
              </a:rPr>
              <a:t>Дополнительное образование</a:t>
            </a:r>
            <a:endParaRPr lang="ru-RU" sz="1200" b="1" dirty="0">
              <a:solidFill>
                <a:srgbClr val="002060"/>
              </a:solidFill>
            </a:endParaRPr>
          </a:p>
        </p:txBody>
      </p:sp>
      <p:sp>
        <p:nvSpPr>
          <p:cNvPr id="11" name="Текст 4"/>
          <p:cNvSpPr>
            <a:spLocks noGrp="1"/>
          </p:cNvSpPr>
          <p:nvPr>
            <p:ph type="body" idx="1"/>
          </p:nvPr>
        </p:nvSpPr>
        <p:spPr>
          <a:xfrm>
            <a:off x="6372645" y="3501008"/>
            <a:ext cx="2519835" cy="2664296"/>
          </a:xfrm>
          <a:gradFill flip="none" rotWithShape="1">
            <a:gsLst>
              <a:gs pos="0">
                <a:schemeClr val="accent5">
                  <a:lumMod val="9000"/>
                  <a:lumOff val="91000"/>
                </a:schemeClr>
              </a:gs>
              <a:gs pos="77000">
                <a:schemeClr val="bg1">
                  <a:shade val="92000"/>
                  <a:satMod val="230000"/>
                </a:schemeClr>
              </a:gs>
              <a:gs pos="100000">
                <a:schemeClr val="bg1">
                  <a:tint val="85000"/>
                  <a:satMod val="40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vert="horz">
            <a:normAutofit fontScale="92500" lnSpcReduction="20000"/>
          </a:bodyPr>
          <a:lstStyle/>
          <a:p>
            <a:r>
              <a:rPr lang="ru-RU" sz="1100" b="1" dirty="0" smtClean="0"/>
              <a:t>Экспертное сообщество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Общественный совет и Коллегия при Департаменте образования, культуры и спорта Ненецкого автономного округа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Профсоюз работников народного образования и науки Ненецкого автономного округа 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ГБУ НАО «Ненецкий региональный центр развития образования»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Региональный оргкомитет по организации и проведению олимпиад и конкурсных мероприятий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Всероссийское педагогическое собрание</a:t>
            </a:r>
            <a:endParaRPr lang="ru-RU" dirty="0" smtClean="0"/>
          </a:p>
        </p:txBody>
      </p:sp>
      <p:sp>
        <p:nvSpPr>
          <p:cNvPr id="12" name="Прямоугольник 11"/>
          <p:cNvSpPr/>
          <p:nvPr/>
        </p:nvSpPr>
        <p:spPr>
          <a:xfrm>
            <a:off x="1362812" y="4365104"/>
            <a:ext cx="1728192" cy="28803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9000"/>
                  <a:lumOff val="91000"/>
                </a:schemeClr>
              </a:gs>
              <a:gs pos="77000">
                <a:schemeClr val="bg1">
                  <a:shade val="92000"/>
                  <a:satMod val="230000"/>
                </a:schemeClr>
              </a:gs>
              <a:gs pos="100000">
                <a:schemeClr val="bg1">
                  <a:tint val="85000"/>
                  <a:satMod val="40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rgbClr val="002060"/>
                </a:solidFill>
              </a:rPr>
              <a:t>2016 год: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16" name="Рисунок 15" descr="610603488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07504" y="100741"/>
            <a:ext cx="531767" cy="679854"/>
          </a:xfrm>
          <a:prstGeom prst="rect">
            <a:avLst/>
          </a:prstGeom>
        </p:spPr>
      </p:pic>
      <p:sp useBgFill="1">
        <p:nvSpPr>
          <p:cNvPr id="21" name="Прямоугольник 20"/>
          <p:cNvSpPr/>
          <p:nvPr/>
        </p:nvSpPr>
        <p:spPr>
          <a:xfrm>
            <a:off x="755576" y="260648"/>
            <a:ext cx="4536504" cy="2880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Ненецкий автономный округ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51520" y="5949280"/>
            <a:ext cx="8640960" cy="7920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700" dirty="0" smtClean="0">
                <a:solidFill>
                  <a:schemeClr val="accent5">
                    <a:lumMod val="75000"/>
                  </a:schemeClr>
                </a:solidFill>
              </a:rPr>
              <a:t>Государственная программа НАО «Развитие образования в Ненецком автономном округе»</a:t>
            </a:r>
          </a:p>
          <a:p>
            <a:pPr algn="just"/>
            <a:r>
              <a:rPr lang="ru-RU" sz="700" dirty="0">
                <a:solidFill>
                  <a:schemeClr val="accent5">
                    <a:lumMod val="75000"/>
                  </a:schemeClr>
                </a:solidFill>
              </a:rPr>
              <a:t>Государственная программа НАО «Развитие физической культуры, спорта и дополнительного образования</a:t>
            </a:r>
            <a:r>
              <a:rPr lang="ru-RU" sz="700" dirty="0" smtClean="0">
                <a:solidFill>
                  <a:schemeClr val="accent5">
                    <a:lumMod val="75000"/>
                  </a:schemeClr>
                </a:solidFill>
              </a:rPr>
              <a:t>»</a:t>
            </a:r>
          </a:p>
          <a:p>
            <a:pPr algn="just"/>
            <a:r>
              <a:rPr lang="ru-RU" sz="700" dirty="0" smtClean="0">
                <a:solidFill>
                  <a:schemeClr val="accent5">
                    <a:lumMod val="75000"/>
                  </a:schemeClr>
                </a:solidFill>
              </a:rPr>
              <a:t>План мероприятий («дорожная карта») «Изменения в отраслях социальной сферы, направленные на повышение эффективности образования и науки в Ненецком автономном округе на 2013-2018 годы»</a:t>
            </a:r>
          </a:p>
          <a:p>
            <a:pPr algn="just"/>
            <a:r>
              <a:rPr lang="ru-RU" sz="700" dirty="0">
                <a:solidFill>
                  <a:schemeClr val="accent5">
                    <a:lumMod val="75000"/>
                  </a:schemeClr>
                </a:solidFill>
              </a:rPr>
              <a:t>Региональный план мероприятий («дорожная карта») по исполнению Комплекса мер по реализации Концепции общенациональной системы выявления и развития молодых талантов в Ненецком автономном округе на 2015-2020 </a:t>
            </a:r>
            <a:r>
              <a:rPr lang="ru-RU" sz="700" dirty="0" smtClean="0">
                <a:solidFill>
                  <a:schemeClr val="accent5">
                    <a:lumMod val="75000"/>
                  </a:schemeClr>
                </a:solidFill>
              </a:rPr>
              <a:t>годы</a:t>
            </a:r>
            <a:endParaRPr lang="ru-RU" sz="800" dirty="0">
              <a:solidFill>
                <a:schemeClr val="accent5">
                  <a:lumMod val="75000"/>
                </a:schemeClr>
              </a:solidFill>
            </a:endParaRPr>
          </a:p>
          <a:p>
            <a:pPr algn="just"/>
            <a:r>
              <a:rPr lang="ru-RU" sz="700" dirty="0" smtClean="0">
                <a:solidFill>
                  <a:schemeClr val="accent5">
                    <a:lumMod val="75000"/>
                  </a:schemeClr>
                </a:solidFill>
              </a:rPr>
              <a:t>План мероприятий на 2016-2020 годы по реализации в Ненецком автономном округе Концепции развития дополнительного образования детей</a:t>
            </a:r>
            <a:endParaRPr lang="ru-RU" sz="7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6723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48198" y="1412776"/>
            <a:ext cx="723402" cy="4248472"/>
          </a:xfrm>
        </p:spPr>
        <p:txBody>
          <a:bodyPr vert="vert270" anchor="t" anchorCtr="1">
            <a:normAutofit/>
          </a:bodyPr>
          <a:lstStyle/>
          <a:p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Стратегический приоритет развития страны</a:t>
            </a:r>
            <a:endParaRPr lang="ru-RU" sz="16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6372200" y="836712"/>
            <a:ext cx="2486914" cy="2376264"/>
          </a:xfrm>
          <a:gradFill flip="none" rotWithShape="1">
            <a:gsLst>
              <a:gs pos="0">
                <a:schemeClr val="accent5">
                  <a:lumMod val="9000"/>
                  <a:lumOff val="91000"/>
                </a:schemeClr>
              </a:gs>
              <a:gs pos="77000">
                <a:schemeClr val="bg1">
                  <a:shade val="92000"/>
                  <a:satMod val="230000"/>
                </a:schemeClr>
              </a:gs>
              <a:gs pos="100000">
                <a:schemeClr val="bg1">
                  <a:tint val="85000"/>
                  <a:satMod val="40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vert="horz">
            <a:normAutofit lnSpcReduction="10000"/>
          </a:bodyPr>
          <a:lstStyle/>
          <a:p>
            <a:r>
              <a:rPr lang="ru-RU" sz="1100" b="1" dirty="0" smtClean="0"/>
              <a:t>Инструменты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ФГОС для детей с ОВЗ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Повышение квалификации педагогических работников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Эффективные практики предупреждения правонарушений несовершеннолетних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Пропаганда безопасности дорожного движения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Государственная поддержка семейного устройства детей</a:t>
            </a:r>
            <a:endParaRPr lang="ru-RU" dirty="0"/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ru-RU" sz="1100" dirty="0" smtClean="0"/>
          </a:p>
        </p:txBody>
      </p:sp>
      <p:graphicFrame>
        <p:nvGraphicFramePr>
          <p:cNvPr id="10" name="Объект 9"/>
          <p:cNvGraphicFramePr>
            <a:graphicFrameLocks noGrp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3024194773"/>
              </p:ext>
            </p:extLst>
          </p:nvPr>
        </p:nvGraphicFramePr>
        <p:xfrm>
          <a:off x="539552" y="1268760"/>
          <a:ext cx="5904656" cy="2808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Объект 12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460183334"/>
              </p:ext>
            </p:extLst>
          </p:nvPr>
        </p:nvGraphicFramePr>
        <p:xfrm>
          <a:off x="899592" y="4517731"/>
          <a:ext cx="5328592" cy="1556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91242"/>
                <a:gridCol w="837350"/>
              </a:tblGrid>
              <a:tr h="350501">
                <a:tc>
                  <a:txBody>
                    <a:bodyPr/>
                    <a:lstStyle/>
                    <a:p>
                      <a:r>
                        <a:rPr lang="ru-RU" sz="850" b="1" dirty="0" smtClean="0">
                          <a:solidFill>
                            <a:srgbClr val="002060"/>
                          </a:solidFill>
                        </a:rPr>
                        <a:t>Количество первоклассников с ОВЗ, обучающихся по федеральным государственным образовательным стандартам для</a:t>
                      </a:r>
                      <a:r>
                        <a:rPr lang="ru-RU" sz="850" b="1" baseline="0" dirty="0" smtClean="0">
                          <a:solidFill>
                            <a:srgbClr val="002060"/>
                          </a:solidFill>
                        </a:rPr>
                        <a:t> обучающихся с ОВЗ</a:t>
                      </a:r>
                      <a:endParaRPr lang="ru-RU" sz="85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900" b="1" dirty="0" smtClean="0">
                          <a:solidFill>
                            <a:srgbClr val="002060"/>
                          </a:solidFill>
                        </a:rPr>
                        <a:t>100%</a:t>
                      </a:r>
                      <a:endParaRPr lang="ru-RU" sz="9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345700">
                <a:tc>
                  <a:txBody>
                    <a:bodyPr/>
                    <a:lstStyle/>
                    <a:p>
                      <a:r>
                        <a:rPr lang="ru-RU" sz="850" b="1" dirty="0" smtClean="0">
                          <a:solidFill>
                            <a:srgbClr val="002060"/>
                          </a:solidFill>
                        </a:rPr>
                        <a:t>Созданы условия для инклюзивного образования детей-инвалидов</a:t>
                      </a:r>
                      <a:endParaRPr lang="ru-RU" sz="85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900" b="1" dirty="0" smtClean="0">
                          <a:solidFill>
                            <a:srgbClr val="002060"/>
                          </a:solidFill>
                        </a:rPr>
                        <a:t>СКШИ, СШ №4, №5</a:t>
                      </a:r>
                      <a:endParaRPr lang="ru-RU" sz="9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216062">
                <a:tc>
                  <a:txBody>
                    <a:bodyPr/>
                    <a:lstStyle/>
                    <a:p>
                      <a:r>
                        <a:rPr lang="ru-RU" sz="850" b="1" dirty="0" smtClean="0">
                          <a:solidFill>
                            <a:srgbClr val="002060"/>
                          </a:solidFill>
                        </a:rPr>
                        <a:t>Снижение числа детей-пешеходов, пострадавших в результате ДТП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900" b="1" dirty="0" smtClean="0">
                          <a:solidFill>
                            <a:srgbClr val="002060"/>
                          </a:solidFill>
                        </a:rPr>
                        <a:t>на</a:t>
                      </a:r>
                      <a:r>
                        <a:rPr lang="ru-RU" sz="900" b="1" baseline="0" dirty="0" smtClean="0">
                          <a:solidFill>
                            <a:srgbClr val="002060"/>
                          </a:solidFill>
                        </a:rPr>
                        <a:t> 14,3 %</a:t>
                      </a:r>
                      <a:endParaRPr lang="ru-RU" sz="900" b="1" dirty="0" smtClean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245594">
                <a:tc>
                  <a:txBody>
                    <a:bodyPr/>
                    <a:lstStyle/>
                    <a:p>
                      <a:r>
                        <a:rPr lang="ru-RU" sz="850" b="1" dirty="0" smtClean="0">
                          <a:solidFill>
                            <a:srgbClr val="002060"/>
                          </a:solidFill>
                        </a:rPr>
                        <a:t>Охват</a:t>
                      </a:r>
                      <a:r>
                        <a:rPr lang="ru-RU" sz="850" b="1" baseline="0" dirty="0" smtClean="0">
                          <a:solidFill>
                            <a:srgbClr val="002060"/>
                          </a:solidFill>
                        </a:rPr>
                        <a:t> обучающихся профилактическими программами</a:t>
                      </a:r>
                      <a:endParaRPr lang="ru-RU" sz="850" b="1" dirty="0" smtClean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900" b="1" dirty="0" smtClean="0">
                          <a:solidFill>
                            <a:srgbClr val="002060"/>
                          </a:solidFill>
                        </a:rPr>
                        <a:t>100%</a:t>
                      </a:r>
                    </a:p>
                  </a:txBody>
                  <a:tcPr/>
                </a:tc>
              </a:tr>
              <a:tr h="345700">
                <a:tc>
                  <a:txBody>
                    <a:bodyPr/>
                    <a:lstStyle/>
                    <a:p>
                      <a:r>
                        <a:rPr lang="ru-RU" sz="850" b="1" dirty="0" smtClean="0">
                          <a:solidFill>
                            <a:srgbClr val="002060"/>
                          </a:solidFill>
                        </a:rPr>
                        <a:t>Снижение числа детей-сирот, находящихся в стационарных учреждениях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900" b="1" dirty="0" smtClean="0">
                          <a:solidFill>
                            <a:srgbClr val="002060"/>
                          </a:solidFill>
                        </a:rPr>
                        <a:t>Не более 100</a:t>
                      </a:r>
                    </a:p>
                  </a:txBody>
                  <a:tcPr/>
                </a:tc>
              </a:tr>
            </a:tbl>
          </a:graphicData>
        </a:graphic>
      </p:graphicFrame>
      <p:sp useBgFill="1">
        <p:nvSpPr>
          <p:cNvPr id="9" name="Прямоугольник 8"/>
          <p:cNvSpPr/>
          <p:nvPr/>
        </p:nvSpPr>
        <p:spPr>
          <a:xfrm>
            <a:off x="4572000" y="188640"/>
            <a:ext cx="4320480" cy="5040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1000" b="1" dirty="0" smtClean="0">
                <a:solidFill>
                  <a:srgbClr val="002060"/>
                </a:solidFill>
              </a:rPr>
              <a:t>«Наша задача гораздо шире – сформировать по-настоящему современную образовательную среду, в том числе для детей с ограниченными возможностями по здоровью»</a:t>
            </a:r>
          </a:p>
          <a:p>
            <a:pPr algn="r"/>
            <a:r>
              <a:rPr lang="ru-RU" sz="1000" b="1" i="1" dirty="0" smtClean="0">
                <a:solidFill>
                  <a:srgbClr val="002060"/>
                </a:solidFill>
              </a:rPr>
              <a:t>Президент Российской Федерации В.В. Путин </a:t>
            </a:r>
            <a:endParaRPr lang="ru-RU" sz="1000" b="1" i="1" dirty="0">
              <a:solidFill>
                <a:srgbClr val="002060"/>
              </a:solidFill>
            </a:endParaRPr>
          </a:p>
        </p:txBody>
      </p:sp>
      <p:sp useBgFill="1">
        <p:nvSpPr>
          <p:cNvPr id="2" name="Прямоугольник 1"/>
          <p:cNvSpPr/>
          <p:nvPr/>
        </p:nvSpPr>
        <p:spPr>
          <a:xfrm>
            <a:off x="899592" y="692696"/>
            <a:ext cx="4824536" cy="57606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rgbClr val="002060"/>
                </a:solidFill>
              </a:rPr>
              <a:t>Защита детей</a:t>
            </a:r>
            <a:endParaRPr lang="ru-RU" sz="1200" b="1" dirty="0">
              <a:solidFill>
                <a:srgbClr val="002060"/>
              </a:solidFill>
            </a:endParaRPr>
          </a:p>
        </p:txBody>
      </p:sp>
      <p:sp>
        <p:nvSpPr>
          <p:cNvPr id="11" name="Текст 4"/>
          <p:cNvSpPr>
            <a:spLocks noGrp="1"/>
          </p:cNvSpPr>
          <p:nvPr>
            <p:ph type="body" idx="1"/>
          </p:nvPr>
        </p:nvSpPr>
        <p:spPr>
          <a:xfrm>
            <a:off x="6360827" y="3356992"/>
            <a:ext cx="2519835" cy="2902632"/>
          </a:xfrm>
          <a:gradFill flip="none" rotWithShape="1">
            <a:gsLst>
              <a:gs pos="0">
                <a:schemeClr val="accent5">
                  <a:lumMod val="9000"/>
                  <a:lumOff val="91000"/>
                </a:schemeClr>
              </a:gs>
              <a:gs pos="77000">
                <a:schemeClr val="bg1">
                  <a:shade val="92000"/>
                  <a:satMod val="230000"/>
                </a:schemeClr>
              </a:gs>
              <a:gs pos="100000">
                <a:schemeClr val="bg1">
                  <a:tint val="85000"/>
                  <a:satMod val="40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vert="horz">
            <a:normAutofit fontScale="92500" lnSpcReduction="20000"/>
          </a:bodyPr>
          <a:lstStyle/>
          <a:p>
            <a:r>
              <a:rPr lang="ru-RU" sz="1100" b="1" dirty="0" smtClean="0"/>
              <a:t>Экспертное сообщество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Межведомственная и муниципальные комиссии по делам несовершеннолетних и защите их прав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Координационный совет по введению ФГОС 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Межведомственный координационный совет по материнству и детству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Взаимодействие с Окружной комиссией по безопасности дорожного движения, Окружной антинаркотической комиссией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Взаимодействие с Департаментом здравоохранения, труда и социальной защиты населения НАО 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ru-RU" dirty="0" smtClean="0"/>
          </a:p>
        </p:txBody>
      </p:sp>
      <p:sp>
        <p:nvSpPr>
          <p:cNvPr id="12" name="Прямоугольник 11"/>
          <p:cNvSpPr/>
          <p:nvPr/>
        </p:nvSpPr>
        <p:spPr>
          <a:xfrm>
            <a:off x="1333926" y="4149080"/>
            <a:ext cx="1728192" cy="28803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9000"/>
                  <a:lumOff val="91000"/>
                </a:schemeClr>
              </a:gs>
              <a:gs pos="77000">
                <a:schemeClr val="bg1">
                  <a:shade val="92000"/>
                  <a:satMod val="230000"/>
                </a:schemeClr>
              </a:gs>
              <a:gs pos="100000">
                <a:schemeClr val="bg1">
                  <a:tint val="85000"/>
                  <a:satMod val="40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rgbClr val="002060"/>
                </a:solidFill>
              </a:rPr>
              <a:t>2016 год: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16" name="Рисунок 15" descr="610603488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07504" y="100741"/>
            <a:ext cx="531767" cy="679854"/>
          </a:xfrm>
          <a:prstGeom prst="rect">
            <a:avLst/>
          </a:prstGeom>
        </p:spPr>
      </p:pic>
      <p:sp useBgFill="1">
        <p:nvSpPr>
          <p:cNvPr id="21" name="Прямоугольник 20"/>
          <p:cNvSpPr/>
          <p:nvPr/>
        </p:nvSpPr>
        <p:spPr>
          <a:xfrm>
            <a:off x="755576" y="260648"/>
            <a:ext cx="3600400" cy="2880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rgbClr val="005BD3">
                    <a:lumMod val="75000"/>
                  </a:srgbClr>
                </a:solidFill>
              </a:rPr>
              <a:t>Ненецкий автономный округ</a:t>
            </a:r>
            <a:endParaRPr lang="ru-RU" b="1" dirty="0">
              <a:solidFill>
                <a:srgbClr val="005BD3">
                  <a:lumMod val="75000"/>
                </a:srgbClr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51520" y="6093296"/>
            <a:ext cx="8640960" cy="7647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800" dirty="0" smtClean="0">
                <a:solidFill>
                  <a:srgbClr val="005BD3">
                    <a:lumMod val="75000"/>
                  </a:srgbClr>
                </a:solidFill>
              </a:rPr>
              <a:t>Государственная программа НАО «Развитие образования в Ненецком автономном округе»</a:t>
            </a:r>
          </a:p>
          <a:p>
            <a:r>
              <a:rPr lang="ru-RU" sz="800" dirty="0" smtClean="0">
                <a:solidFill>
                  <a:srgbClr val="005BD3">
                    <a:lumMod val="75000"/>
                  </a:srgbClr>
                </a:solidFill>
              </a:rPr>
              <a:t>Государственная программа НАО «Социальная поддержка граждан в Ненецком автономном округе»</a:t>
            </a:r>
          </a:p>
          <a:p>
            <a:r>
              <a:rPr lang="ru-RU" sz="800" dirty="0" smtClean="0">
                <a:solidFill>
                  <a:srgbClr val="005BD3">
                    <a:lumMod val="75000"/>
                  </a:srgbClr>
                </a:solidFill>
              </a:rPr>
              <a:t>Государственная программа НАО «Обеспечение общественного порядка, противодействие преступности, терроризму, экстремизму и коррупции в НАО» </a:t>
            </a:r>
          </a:p>
          <a:p>
            <a:r>
              <a:rPr lang="ru-RU" sz="800" dirty="0" smtClean="0">
                <a:solidFill>
                  <a:srgbClr val="005BD3">
                    <a:lumMod val="75000"/>
                  </a:srgbClr>
                </a:solidFill>
              </a:rPr>
              <a:t>План первоочередных мероприятий по реализации Стратегии действий в интересах детей в Ненецком автономном округе</a:t>
            </a:r>
          </a:p>
        </p:txBody>
      </p:sp>
    </p:spTree>
    <p:extLst>
      <p:ext uri="{BB962C8B-B14F-4D97-AF65-F5344CB8AC3E}">
        <p14:creationId xmlns:p14="http://schemas.microsoft.com/office/powerpoint/2010/main" val="3471281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48198" y="1412776"/>
            <a:ext cx="723402" cy="4248472"/>
          </a:xfrm>
        </p:spPr>
        <p:txBody>
          <a:bodyPr vert="vert270" anchor="t" anchorCtr="1">
            <a:normAutofit/>
          </a:bodyPr>
          <a:lstStyle/>
          <a:p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Повышение конкурентоспособности рабочих профессий</a:t>
            </a:r>
            <a:endParaRPr lang="ru-RU" sz="16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6300191" y="1124744"/>
            <a:ext cx="2591843" cy="2016224"/>
          </a:xfrm>
          <a:gradFill flip="none" rotWithShape="1">
            <a:gsLst>
              <a:gs pos="0">
                <a:schemeClr val="accent5">
                  <a:lumMod val="9000"/>
                  <a:lumOff val="91000"/>
                </a:schemeClr>
              </a:gs>
              <a:gs pos="77000">
                <a:schemeClr val="bg1">
                  <a:shade val="92000"/>
                  <a:satMod val="230000"/>
                </a:schemeClr>
              </a:gs>
              <a:gs pos="100000">
                <a:schemeClr val="bg1">
                  <a:tint val="85000"/>
                  <a:satMod val="40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vert="horz">
            <a:normAutofit/>
          </a:bodyPr>
          <a:lstStyle/>
          <a:p>
            <a:r>
              <a:rPr lang="ru-RU" sz="1100" b="1" dirty="0" smtClean="0"/>
              <a:t>Инструменты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n-US" sz="1100" dirty="0" smtClean="0"/>
              <a:t>1</a:t>
            </a:r>
            <a:r>
              <a:rPr lang="ru-RU" sz="1100" dirty="0" smtClean="0"/>
              <a:t>.</a:t>
            </a:r>
            <a:r>
              <a:rPr lang="en-US" sz="1100" dirty="0" smtClean="0"/>
              <a:t> </a:t>
            </a:r>
            <a:r>
              <a:rPr lang="ru-RU" sz="1100" dirty="0" smtClean="0"/>
              <a:t>Повышение квалификации педагогических работников</a:t>
            </a:r>
          </a:p>
          <a:p>
            <a:pPr marL="285750" indent="-285750" algn="l">
              <a:buFont typeface="Wingdings" panose="05000000000000000000" pitchFamily="2" charset="2"/>
              <a:buChar char="ü"/>
            </a:pPr>
            <a:r>
              <a:rPr lang="ru-RU" sz="1100" dirty="0" smtClean="0"/>
              <a:t>2. Конкурсы профессионального мастерства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>
                <a:cs typeface="Times New Roman" panose="02020603050405020304" pitchFamily="18" charset="0"/>
              </a:rPr>
              <a:t>3. Дуальное обучение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>
                <a:cs typeface="Times New Roman" panose="02020603050405020304" pitchFamily="18" charset="0"/>
              </a:rPr>
              <a:t>4. Участие в движении «Молодые профессионалы» «</a:t>
            </a:r>
            <a:r>
              <a:rPr lang="ru-RU" sz="1100" dirty="0" err="1">
                <a:cs typeface="Times New Roman" panose="02020603050405020304" pitchFamily="18" charset="0"/>
              </a:rPr>
              <a:t>Ворлдскиллс</a:t>
            </a:r>
            <a:r>
              <a:rPr lang="ru-RU" sz="1100" dirty="0">
                <a:cs typeface="Times New Roman" panose="02020603050405020304" pitchFamily="18" charset="0"/>
              </a:rPr>
              <a:t>» </a:t>
            </a:r>
          </a:p>
        </p:txBody>
      </p:sp>
      <p:graphicFrame>
        <p:nvGraphicFramePr>
          <p:cNvPr id="10" name="Объект 9"/>
          <p:cNvGraphicFramePr>
            <a:graphicFrameLocks noGrp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3702807768"/>
              </p:ext>
            </p:extLst>
          </p:nvPr>
        </p:nvGraphicFramePr>
        <p:xfrm>
          <a:off x="1000126" y="1268760"/>
          <a:ext cx="5079206" cy="2952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Объект 12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1933249714"/>
              </p:ext>
            </p:extLst>
          </p:nvPr>
        </p:nvGraphicFramePr>
        <p:xfrm>
          <a:off x="971600" y="4725144"/>
          <a:ext cx="5328592" cy="10969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48472"/>
                <a:gridCol w="1080120"/>
              </a:tblGrid>
              <a:tr h="307643">
                <a:tc>
                  <a:txBody>
                    <a:bodyPr/>
                    <a:lstStyle/>
                    <a:p>
                      <a:r>
                        <a:rPr lang="ru-RU" sz="1000" b="0" dirty="0" smtClean="0">
                          <a:solidFill>
                            <a:srgbClr val="002060"/>
                          </a:solidFill>
                          <a:latin typeface="+mn-lt"/>
                        </a:rPr>
                        <a:t>Доля выпускников 9 классов, поступивших в профессиональные образовательные организации</a:t>
                      </a:r>
                      <a:endParaRPr lang="ru-RU" sz="1000" b="0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050" b="0" dirty="0" smtClean="0">
                          <a:solidFill>
                            <a:srgbClr val="002060"/>
                          </a:solidFill>
                          <a:latin typeface="+mn-lt"/>
                        </a:rPr>
                        <a:t>40%</a:t>
                      </a:r>
                      <a:endParaRPr lang="ru-RU" sz="1050" b="0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40215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Численность обучающихся (чел.)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050" b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1106</a:t>
                      </a:r>
                      <a:endParaRPr lang="ru-RU" sz="1050" b="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49209">
                <a:tc>
                  <a:txBody>
                    <a:bodyPr/>
                    <a:lstStyle/>
                    <a:p>
                      <a:r>
                        <a:rPr lang="ru-RU" sz="1000" b="0" dirty="0" smtClean="0">
                          <a:solidFill>
                            <a:srgbClr val="002060"/>
                          </a:solidFill>
                          <a:latin typeface="+mn-lt"/>
                        </a:rPr>
                        <a:t>Реализация программ профессионального обучения на базе многофункционального центра прикладных квалификаций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900" b="0" dirty="0" smtClean="0">
                          <a:solidFill>
                            <a:srgbClr val="002060"/>
                          </a:solidFill>
                          <a:latin typeface="+mn-lt"/>
                        </a:rPr>
                        <a:t>На</a:t>
                      </a:r>
                      <a:r>
                        <a:rPr lang="ru-RU" sz="900" b="0" baseline="0" dirty="0" smtClean="0">
                          <a:solidFill>
                            <a:srgbClr val="002060"/>
                          </a:solidFill>
                          <a:latin typeface="+mn-lt"/>
                        </a:rPr>
                        <a:t> базе ГБПОУ НАО «НПУ»</a:t>
                      </a:r>
                      <a:endParaRPr lang="ru-RU" sz="900" b="0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 useBgFill="1">
        <p:nvSpPr>
          <p:cNvPr id="9" name="Прямоугольник 8"/>
          <p:cNvSpPr/>
          <p:nvPr/>
        </p:nvSpPr>
        <p:spPr>
          <a:xfrm>
            <a:off x="4572000" y="188640"/>
            <a:ext cx="4320480" cy="7200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1000" b="1" dirty="0" smtClean="0">
                <a:solidFill>
                  <a:srgbClr val="002060"/>
                </a:solidFill>
              </a:rPr>
              <a:t>«К 2020 году как минимум в половине колледжей в России подготовка по 50 наиболее востребованным и перспективным рабочим профессиям должна вестись в соответствии с лучшими мировыми стандартами и мировыми технологиями»</a:t>
            </a:r>
          </a:p>
          <a:p>
            <a:pPr algn="r"/>
            <a:r>
              <a:rPr lang="ru-RU" sz="1000" b="1" i="1" dirty="0" smtClean="0">
                <a:solidFill>
                  <a:srgbClr val="002060"/>
                </a:solidFill>
              </a:rPr>
              <a:t>Президент Российской Федерации В.В. Путин </a:t>
            </a:r>
            <a:endParaRPr lang="ru-RU" sz="1000" b="1" i="1" dirty="0">
              <a:solidFill>
                <a:srgbClr val="002060"/>
              </a:solidFill>
            </a:endParaRPr>
          </a:p>
        </p:txBody>
      </p:sp>
      <p:sp useBgFill="1">
        <p:nvSpPr>
          <p:cNvPr id="2" name="Прямоугольник 1"/>
          <p:cNvSpPr/>
          <p:nvPr/>
        </p:nvSpPr>
        <p:spPr>
          <a:xfrm>
            <a:off x="899592" y="692696"/>
            <a:ext cx="3744416" cy="57606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rgbClr val="002060"/>
                </a:solidFill>
              </a:rPr>
              <a:t>Среднее профессиональное образование</a:t>
            </a:r>
            <a:endParaRPr lang="ru-RU" sz="1200" b="1" dirty="0">
              <a:solidFill>
                <a:srgbClr val="002060"/>
              </a:solidFill>
            </a:endParaRPr>
          </a:p>
        </p:txBody>
      </p:sp>
      <p:sp>
        <p:nvSpPr>
          <p:cNvPr id="11" name="Текст 4"/>
          <p:cNvSpPr>
            <a:spLocks noGrp="1"/>
          </p:cNvSpPr>
          <p:nvPr>
            <p:ph type="body" idx="1"/>
          </p:nvPr>
        </p:nvSpPr>
        <p:spPr>
          <a:xfrm>
            <a:off x="6300193" y="3201341"/>
            <a:ext cx="2591842" cy="2891955"/>
          </a:xfrm>
          <a:gradFill flip="none" rotWithShape="1">
            <a:gsLst>
              <a:gs pos="0">
                <a:schemeClr val="accent5">
                  <a:lumMod val="9000"/>
                  <a:lumOff val="91000"/>
                </a:schemeClr>
              </a:gs>
              <a:gs pos="77000">
                <a:schemeClr val="bg1">
                  <a:shade val="92000"/>
                  <a:satMod val="230000"/>
                </a:schemeClr>
              </a:gs>
              <a:gs pos="100000">
                <a:schemeClr val="bg1">
                  <a:tint val="85000"/>
                  <a:satMod val="40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vert="horz">
            <a:normAutofit fontScale="92500" lnSpcReduction="10000"/>
          </a:bodyPr>
          <a:lstStyle/>
          <a:p>
            <a:r>
              <a:rPr lang="ru-RU" sz="1100" b="1" dirty="0" smtClean="0"/>
              <a:t>Экспертное сообщество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/>
              <a:t>Общественный совет при Департаменте образования, культуры и спорта Ненецкого автономного округа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/>
              <a:t>Профсоюз работников народного образования и науки Ненецкого автономного округа </a:t>
            </a:r>
            <a:endParaRPr lang="ru-RU" sz="1100" dirty="0" smtClean="0"/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Всероссийское педагогическое собрание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Центр содействия  трудоустройству выпускников профессиональных образовательных организаций</a:t>
            </a:r>
            <a:endParaRPr lang="ru-RU" sz="1100" dirty="0"/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/>
              <a:t>ГБУ НАО «Ненецкий региональный центр развития образования</a:t>
            </a:r>
            <a:r>
              <a:rPr lang="ru-RU" sz="1100" dirty="0" smtClean="0"/>
              <a:t>»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Совет обучающейся молодёжи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ru-RU" sz="11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361505" y="4293096"/>
            <a:ext cx="1266279" cy="28803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9000"/>
                  <a:lumOff val="91000"/>
                </a:schemeClr>
              </a:gs>
              <a:gs pos="77000">
                <a:schemeClr val="bg1">
                  <a:shade val="92000"/>
                  <a:satMod val="230000"/>
                </a:schemeClr>
              </a:gs>
              <a:gs pos="100000">
                <a:schemeClr val="bg1">
                  <a:tint val="85000"/>
                  <a:satMod val="40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rgbClr val="002060"/>
                </a:solidFill>
              </a:rPr>
              <a:t>2016 год: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16" name="Рисунок 15" descr="610603488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07504" y="100741"/>
            <a:ext cx="531767" cy="679854"/>
          </a:xfrm>
          <a:prstGeom prst="rect">
            <a:avLst/>
          </a:prstGeom>
        </p:spPr>
      </p:pic>
      <p:sp useBgFill="1">
        <p:nvSpPr>
          <p:cNvPr id="21" name="Прямоугольник 20"/>
          <p:cNvSpPr/>
          <p:nvPr/>
        </p:nvSpPr>
        <p:spPr>
          <a:xfrm>
            <a:off x="755576" y="260648"/>
            <a:ext cx="3600400" cy="2880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rgbClr val="005BD3">
                    <a:lumMod val="75000"/>
                  </a:srgbClr>
                </a:solidFill>
              </a:rPr>
              <a:t>Ненецкий автономный округ</a:t>
            </a:r>
            <a:endParaRPr lang="ru-RU" b="1" dirty="0">
              <a:solidFill>
                <a:srgbClr val="005BD3">
                  <a:lumMod val="75000"/>
                </a:srgbClr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07504" y="5991673"/>
            <a:ext cx="8784531" cy="8663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800" dirty="0" smtClean="0">
                <a:solidFill>
                  <a:srgbClr val="005BD3">
                    <a:lumMod val="75000"/>
                  </a:srgbClr>
                </a:solidFill>
              </a:rPr>
              <a:t>Государственная программа НАО «Развитие образования в Ненецком автономном округе»</a:t>
            </a:r>
          </a:p>
          <a:p>
            <a:r>
              <a:rPr lang="ru-RU" sz="800" dirty="0" smtClean="0">
                <a:solidFill>
                  <a:srgbClr val="005BD3">
                    <a:lumMod val="75000"/>
                  </a:srgbClr>
                </a:solidFill>
              </a:rPr>
              <a:t>План мероприятий («дорожная карта») «Изменения в отраслях социальной сферы, направленные на повышение эффективности образования и науки в Ненецком автономном округе на 2013-2018 годы»</a:t>
            </a:r>
          </a:p>
          <a:p>
            <a:r>
              <a:rPr lang="ru-RU" sz="800" dirty="0" smtClean="0">
                <a:solidFill>
                  <a:srgbClr val="005BD3">
                    <a:lumMod val="75000"/>
                  </a:srgbClr>
                </a:solidFill>
              </a:rPr>
              <a:t>Региональный </a:t>
            </a:r>
            <a:r>
              <a:rPr lang="ru-RU" sz="800" dirty="0">
                <a:solidFill>
                  <a:srgbClr val="005BD3">
                    <a:lumMod val="75000"/>
                  </a:srgbClr>
                </a:solidFill>
              </a:rPr>
              <a:t>план мероприятий («дорожная карта») по исполнению Комплекса мер по реализации Концепции общенациональной системы выявления и развития молодых талантов в Ненецком автономном округе на 2015-2020 годы</a:t>
            </a:r>
          </a:p>
          <a:p>
            <a:endParaRPr lang="ru-RU" sz="800" dirty="0" smtClean="0">
              <a:solidFill>
                <a:srgbClr val="005BD3">
                  <a:lumMod val="75000"/>
                </a:srgbClr>
              </a:solidFill>
            </a:endParaRPr>
          </a:p>
          <a:p>
            <a:endParaRPr lang="ru-RU" sz="800" dirty="0" smtClean="0">
              <a:solidFill>
                <a:srgbClr val="005BD3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4568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48198" y="1412776"/>
            <a:ext cx="723402" cy="4248472"/>
          </a:xfrm>
        </p:spPr>
        <p:txBody>
          <a:bodyPr vert="vert270" anchor="t" anchorCtr="1">
            <a:normAutofit fontScale="90000"/>
          </a:bodyPr>
          <a:lstStyle/>
          <a:p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Социально-экономическое развитие Арктической зоны Российской Федерации</a:t>
            </a:r>
            <a:endParaRPr lang="ru-RU" sz="16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6372200" y="836712"/>
            <a:ext cx="2486914" cy="2664296"/>
          </a:xfrm>
          <a:gradFill flip="none" rotWithShape="1">
            <a:gsLst>
              <a:gs pos="0">
                <a:schemeClr val="accent5">
                  <a:lumMod val="9000"/>
                  <a:lumOff val="91000"/>
                </a:schemeClr>
              </a:gs>
              <a:gs pos="77000">
                <a:schemeClr val="bg1">
                  <a:shade val="92000"/>
                  <a:satMod val="230000"/>
                </a:schemeClr>
              </a:gs>
              <a:gs pos="100000">
                <a:schemeClr val="bg1">
                  <a:tint val="85000"/>
                  <a:satMod val="40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vert="horz">
            <a:normAutofit lnSpcReduction="10000"/>
          </a:bodyPr>
          <a:lstStyle/>
          <a:p>
            <a:r>
              <a:rPr lang="ru-RU" sz="1100" b="1" dirty="0" smtClean="0"/>
              <a:t>Инструменты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ru-RU" sz="1100" dirty="0" smtClean="0"/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Государственное задание Ненецкого регионального центра развития образования, Ненецкого профессионального училища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Взаимодействие с филиалом Северного (Арктического) федерального университета в г. Нарьян-Маре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Сотрудничество с Центром занятости населения</a:t>
            </a:r>
            <a:endParaRPr lang="ru-RU" dirty="0"/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ru-RU" sz="1100" dirty="0" smtClean="0"/>
          </a:p>
        </p:txBody>
      </p:sp>
      <p:graphicFrame>
        <p:nvGraphicFramePr>
          <p:cNvPr id="10" name="Объект 9"/>
          <p:cNvGraphicFramePr>
            <a:graphicFrameLocks noGrp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937780547"/>
              </p:ext>
            </p:extLst>
          </p:nvPr>
        </p:nvGraphicFramePr>
        <p:xfrm>
          <a:off x="1043608" y="1124744"/>
          <a:ext cx="5040423" cy="2880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Объект 12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3667481237"/>
              </p:ext>
            </p:extLst>
          </p:nvPr>
        </p:nvGraphicFramePr>
        <p:xfrm>
          <a:off x="1043608" y="4509120"/>
          <a:ext cx="5112568" cy="1239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12568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900" b="1" dirty="0" smtClean="0">
                          <a:solidFill>
                            <a:srgbClr val="002060"/>
                          </a:solidFill>
                        </a:rPr>
                        <a:t>Подготовка кадров для системы образования Ненецкого автономного округа</a:t>
                      </a:r>
                      <a:endParaRPr lang="ru-RU" sz="9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166752">
                <a:tc>
                  <a:txBody>
                    <a:bodyPr/>
                    <a:lstStyle/>
                    <a:p>
                      <a:r>
                        <a:rPr lang="ru-RU" sz="900" b="1" dirty="0" smtClean="0">
                          <a:solidFill>
                            <a:srgbClr val="002060"/>
                          </a:solidFill>
                        </a:rPr>
                        <a:t>Обеспечение необходимыми кадрами организаций Ненецкого автономного округа</a:t>
                      </a:r>
                      <a:endParaRPr lang="ru-RU" sz="9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166752">
                <a:tc>
                  <a:txBody>
                    <a:bodyPr/>
                    <a:lstStyle/>
                    <a:p>
                      <a:r>
                        <a:rPr lang="ru-RU" sz="900" b="1" dirty="0" smtClean="0">
                          <a:solidFill>
                            <a:srgbClr val="002060"/>
                          </a:solidFill>
                        </a:rPr>
                        <a:t>Деятельность многофункционального центра</a:t>
                      </a:r>
                      <a:r>
                        <a:rPr lang="ru-RU" sz="900" b="1" baseline="0" dirty="0" smtClean="0">
                          <a:solidFill>
                            <a:srgbClr val="002060"/>
                          </a:solidFill>
                        </a:rPr>
                        <a:t> прикладных квалификаций, направленная на подготовку рабочих кадров с целью развития Арктической зоны Российской Федерации</a:t>
                      </a:r>
                      <a:endParaRPr lang="ru-RU" sz="900" b="1" dirty="0" smtClean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 useBgFill="1">
        <p:nvSpPr>
          <p:cNvPr id="9" name="Прямоугольник 8"/>
          <p:cNvSpPr/>
          <p:nvPr/>
        </p:nvSpPr>
        <p:spPr>
          <a:xfrm>
            <a:off x="4572000" y="188640"/>
            <a:ext cx="4320480" cy="5040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1000" b="1" dirty="0" smtClean="0">
                <a:solidFill>
                  <a:srgbClr val="002060"/>
                </a:solidFill>
              </a:rPr>
              <a:t>«…профессиональное образование…нужно настроить на будущее страны, на запросы как людей, так и на запросы экономики, имея в виду перспективы ее развития»</a:t>
            </a:r>
          </a:p>
          <a:p>
            <a:pPr algn="r"/>
            <a:r>
              <a:rPr lang="ru-RU" sz="1000" b="1" i="1" dirty="0" smtClean="0">
                <a:solidFill>
                  <a:srgbClr val="002060"/>
                </a:solidFill>
              </a:rPr>
              <a:t>Президент Российской Федерации В.В. Путин </a:t>
            </a:r>
            <a:endParaRPr lang="ru-RU" sz="1000" b="1" i="1" dirty="0">
              <a:solidFill>
                <a:srgbClr val="002060"/>
              </a:solidFill>
            </a:endParaRPr>
          </a:p>
        </p:txBody>
      </p:sp>
      <p:sp useBgFill="1">
        <p:nvSpPr>
          <p:cNvPr id="2" name="Прямоугольник 1"/>
          <p:cNvSpPr/>
          <p:nvPr/>
        </p:nvSpPr>
        <p:spPr>
          <a:xfrm>
            <a:off x="899592" y="692696"/>
            <a:ext cx="4824536" cy="57606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rgbClr val="002060"/>
                </a:solidFill>
              </a:rPr>
              <a:t>Дополнительное профессиональное образование</a:t>
            </a:r>
            <a:endParaRPr lang="ru-RU" sz="1200" b="1" dirty="0">
              <a:solidFill>
                <a:srgbClr val="002060"/>
              </a:solidFill>
            </a:endParaRPr>
          </a:p>
        </p:txBody>
      </p:sp>
      <p:sp>
        <p:nvSpPr>
          <p:cNvPr id="11" name="Текст 4"/>
          <p:cNvSpPr>
            <a:spLocks noGrp="1"/>
          </p:cNvSpPr>
          <p:nvPr>
            <p:ph type="body" idx="1"/>
          </p:nvPr>
        </p:nvSpPr>
        <p:spPr>
          <a:xfrm>
            <a:off x="6372200" y="3573016"/>
            <a:ext cx="2519835" cy="2664296"/>
          </a:xfrm>
          <a:gradFill flip="none" rotWithShape="1">
            <a:gsLst>
              <a:gs pos="0">
                <a:schemeClr val="accent5">
                  <a:lumMod val="9000"/>
                  <a:lumOff val="91000"/>
                </a:schemeClr>
              </a:gs>
              <a:gs pos="77000">
                <a:schemeClr val="bg1">
                  <a:shade val="92000"/>
                  <a:satMod val="230000"/>
                </a:schemeClr>
              </a:gs>
              <a:gs pos="100000">
                <a:schemeClr val="bg1">
                  <a:tint val="85000"/>
                  <a:satMod val="40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vert="horz">
            <a:normAutofit lnSpcReduction="10000"/>
          </a:bodyPr>
          <a:lstStyle/>
          <a:p>
            <a:r>
              <a:rPr lang="ru-RU" sz="1100" b="1" dirty="0" smtClean="0"/>
              <a:t>Экспертное сообщество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/>
              <a:t>Общественный совет при Департаменте образования, культуры и спорта Ненецкого автономного округа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/>
              <a:t>Профсоюз работников народного образования и науки Ненецкого автономного округа </a:t>
            </a:r>
            <a:endParaRPr lang="ru-RU" sz="1100" dirty="0" smtClean="0"/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100" dirty="0" smtClean="0"/>
              <a:t>Взаимодействие с Департаментом здравоохранения, труда и социальной защиты населения</a:t>
            </a:r>
            <a:endParaRPr lang="ru-RU" sz="1100" dirty="0"/>
          </a:p>
          <a:p>
            <a:pPr marL="285750" indent="-285750" algn="just">
              <a:buFont typeface="Wingdings" panose="05000000000000000000" pitchFamily="2" charset="2"/>
              <a:buChar char="ü"/>
            </a:pPr>
            <a:endParaRPr lang="ru-RU" sz="11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307502" y="4005064"/>
            <a:ext cx="1728192" cy="28803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9000"/>
                  <a:lumOff val="91000"/>
                </a:schemeClr>
              </a:gs>
              <a:gs pos="77000">
                <a:schemeClr val="bg1">
                  <a:shade val="92000"/>
                  <a:satMod val="230000"/>
                </a:schemeClr>
              </a:gs>
              <a:gs pos="100000">
                <a:schemeClr val="bg1">
                  <a:tint val="85000"/>
                  <a:satMod val="40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rgbClr val="002060"/>
                </a:solidFill>
              </a:rPr>
              <a:t>2016 год: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16" name="Рисунок 15" descr="610603488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07504" y="100741"/>
            <a:ext cx="531767" cy="679854"/>
          </a:xfrm>
          <a:prstGeom prst="rect">
            <a:avLst/>
          </a:prstGeom>
        </p:spPr>
      </p:pic>
      <p:sp useBgFill="1">
        <p:nvSpPr>
          <p:cNvPr id="21" name="Прямоугольник 20"/>
          <p:cNvSpPr/>
          <p:nvPr/>
        </p:nvSpPr>
        <p:spPr>
          <a:xfrm>
            <a:off x="755576" y="260648"/>
            <a:ext cx="3600400" cy="2880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Ненецкий автономный округ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51520" y="6065912"/>
            <a:ext cx="8640960" cy="7920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800" dirty="0" smtClean="0">
                <a:solidFill>
                  <a:schemeClr val="accent5">
                    <a:lumMod val="75000"/>
                  </a:schemeClr>
                </a:solidFill>
              </a:rPr>
              <a:t>Государственная программа НАО «Развитие образования в Ненецком автономном округе»</a:t>
            </a:r>
          </a:p>
          <a:p>
            <a:r>
              <a:rPr lang="ru-RU" sz="800" dirty="0" smtClean="0">
                <a:solidFill>
                  <a:schemeClr val="accent5">
                    <a:lumMod val="75000"/>
                  </a:schemeClr>
                </a:solidFill>
              </a:rPr>
              <a:t>Государственная программа НАО «Социальная поддержка граждан в Ненецком автономном округе</a:t>
            </a:r>
            <a:r>
              <a:rPr lang="ru-RU" sz="800" dirty="0">
                <a:solidFill>
                  <a:schemeClr val="accent5">
                    <a:lumMod val="75000"/>
                  </a:schemeClr>
                </a:solidFill>
              </a:rPr>
              <a:t>» </a:t>
            </a:r>
            <a:r>
              <a:rPr lang="ru-RU" sz="800" dirty="0" smtClean="0">
                <a:solidFill>
                  <a:schemeClr val="accent5">
                    <a:lumMod val="75000"/>
                  </a:schemeClr>
                </a:solidFill>
              </a:rPr>
              <a:t>(Подпрограмма </a:t>
            </a:r>
            <a:r>
              <a:rPr lang="ru-RU" sz="800" dirty="0">
                <a:solidFill>
                  <a:schemeClr val="accent5">
                    <a:lumMod val="75000"/>
                  </a:schemeClr>
                </a:solidFill>
              </a:rPr>
              <a:t>2 «Содействие занятости населения Ненецкого автономного округа на 2015 - 2017 годы» (далее – подпрограмма 2</a:t>
            </a:r>
            <a:r>
              <a:rPr lang="ru-RU" sz="800" dirty="0" smtClean="0">
                <a:solidFill>
                  <a:schemeClr val="accent5">
                    <a:lumMod val="75000"/>
                  </a:schemeClr>
                </a:solidFill>
              </a:rPr>
              <a:t>); Подпрограмма </a:t>
            </a:r>
            <a:r>
              <a:rPr lang="ru-RU" sz="800" dirty="0">
                <a:solidFill>
                  <a:schemeClr val="accent5">
                    <a:lumMod val="75000"/>
                  </a:schemeClr>
                </a:solidFill>
              </a:rPr>
              <a:t>3 «Мероприятия по содействию трудоустройству отдельных категорий граждан, проживающих на территории Ненецкого автономного округа на 2015 - 2017 годы</a:t>
            </a:r>
            <a:r>
              <a:rPr lang="ru-RU" sz="800" dirty="0" smtClean="0">
                <a:solidFill>
                  <a:schemeClr val="accent5">
                    <a:lumMod val="75000"/>
                  </a:schemeClr>
                </a:solidFill>
              </a:rPr>
              <a:t>»)</a:t>
            </a:r>
            <a:endParaRPr lang="ru-RU" sz="800" dirty="0">
              <a:solidFill>
                <a:schemeClr val="accent5">
                  <a:lumMod val="75000"/>
                </a:schemeClr>
              </a:solidFill>
            </a:endParaRPr>
          </a:p>
          <a:p>
            <a:endParaRPr lang="ru-RU" sz="800" dirty="0" smtClean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556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005064"/>
            <a:ext cx="8352928" cy="1362075"/>
          </a:xfrm>
        </p:spPr>
        <p:txBody>
          <a:bodyPr>
            <a:normAutofit fontScale="9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r"/>
            <a:r>
              <a:rPr lang="ru-RU" sz="240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166000, Ненецкий автономный округ, </a:t>
            </a:r>
            <a:r>
              <a:rPr lang="ru-RU" sz="24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ru-RU" sz="24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ru-RU" sz="24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г</a:t>
            </a:r>
            <a:r>
              <a:rPr lang="ru-RU" sz="240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. Нарьян-Мар, ул. Ленина, д. 23 </a:t>
            </a:r>
            <a:r>
              <a:rPr lang="ru-RU" sz="24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А</a:t>
            </a:r>
            <a:br>
              <a:rPr lang="ru-RU" sz="24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ru-RU" sz="24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ru-RU" sz="24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n-US" sz="24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doks@ogvnao.ru</a:t>
            </a:r>
            <a:endParaRPr lang="ru-RU" sz="240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53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Другая 1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D2D2D2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925</TotalTime>
  <Words>2158</Words>
  <Application>Microsoft Office PowerPoint</Application>
  <PresentationFormat>Экран (4:3)</PresentationFormat>
  <Paragraphs>288</Paragraphs>
  <Slides>10</Slides>
  <Notes>10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Яркая</vt:lpstr>
      <vt:lpstr>Публичная декларация  целей и задач в сфере образования Департамента образования, культуры и спорта Ненецкого автономного округа на 2016 год </vt:lpstr>
      <vt:lpstr>Стратегический общенациональный приоритет</vt:lpstr>
      <vt:lpstr>Повышение заработной платы педагогических работников</vt:lpstr>
      <vt:lpstr>Доступность и качество</vt:lpstr>
      <vt:lpstr>Сделать российскую школу одной из лучших в мире</vt:lpstr>
      <vt:lpstr>Акцент на развитие и самоопределение детей и подростков</vt:lpstr>
      <vt:lpstr>Стратегический приоритет развития страны</vt:lpstr>
      <vt:lpstr>Повышение конкурентоспособности рабочих профессий</vt:lpstr>
      <vt:lpstr>Социально-экономическое развитие Арктической зоны Российской Федерации</vt:lpstr>
      <vt:lpstr>166000, Ненецкий автономный округ,  г. Нарьян-Мар, ул. Ленина, д. 23 А  doks@ogvnao.ru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??????? ?????????</dc:creator>
  <cp:lastModifiedBy>Коткина </cp:lastModifiedBy>
  <cp:revision>74</cp:revision>
  <cp:lastPrinted>2016-04-28T05:54:48Z</cp:lastPrinted>
  <dcterms:created xsi:type="dcterms:W3CDTF">2016-04-26T04:04:33Z</dcterms:created>
  <dcterms:modified xsi:type="dcterms:W3CDTF">2016-05-05T08:23:10Z</dcterms:modified>
</cp:coreProperties>
</file>