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3.xml" ContentType="application/vnd.openxmlformats-officedocument.drawingml.chart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rts/chart4.xml" ContentType="application/vnd.openxmlformats-officedocument.drawingml.chart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charts/chart5.xml" ContentType="application/vnd.openxmlformats-officedocument.drawingml.chart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8E65"/>
    <a:srgbClr val="FE9090"/>
    <a:srgbClr val="6D6D6D"/>
    <a:srgbClr val="696969"/>
    <a:srgbClr val="525252"/>
    <a:srgbClr val="646464"/>
    <a:srgbClr val="6F6F6F"/>
    <a:srgbClr val="8C8C8C"/>
    <a:srgbClr val="606060"/>
    <a:srgbClr val="6051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4" y="-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ФГОС ОО, %</c:v>
                </c:pt>
                <c:pt idx="1">
                  <c:v>Учителя до 35 лет, %</c:v>
                </c:pt>
                <c:pt idx="2">
                  <c:v>Число обучающихся на 1 педагога, чел.</c:v>
                </c:pt>
                <c:pt idx="3">
                  <c:v>Первая и высшая категория, %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25</c:v>
                </c:pt>
                <c:pt idx="1">
                  <c:v>28</c:v>
                </c:pt>
                <c:pt idx="2">
                  <c:v>8.3000000000000007</c:v>
                </c:pt>
                <c:pt idx="3">
                  <c:v>34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ФГОС ОО, %</c:v>
                </c:pt>
                <c:pt idx="1">
                  <c:v>Учителя до 35 лет, %</c:v>
                </c:pt>
                <c:pt idx="2">
                  <c:v>Число обучающихся на 1 педагога, чел.</c:v>
                </c:pt>
                <c:pt idx="3">
                  <c:v>Первая и высшая категория, %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63</c:v>
                </c:pt>
                <c:pt idx="1">
                  <c:v>28</c:v>
                </c:pt>
                <c:pt idx="2">
                  <c:v>9</c:v>
                </c:pt>
                <c:pt idx="3">
                  <c:v>44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ФГОС ОО, %</c:v>
                </c:pt>
                <c:pt idx="1">
                  <c:v>Учителя до 35 лет, %</c:v>
                </c:pt>
                <c:pt idx="2">
                  <c:v>Число обучающихся на 1 педагога, чел.</c:v>
                </c:pt>
                <c:pt idx="3">
                  <c:v>Первая и высшая категория, %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100</c:v>
                </c:pt>
                <c:pt idx="1">
                  <c:v>32</c:v>
                </c:pt>
                <c:pt idx="2">
                  <c:v>9.5</c:v>
                </c:pt>
                <c:pt idx="3">
                  <c:v>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3737472"/>
        <c:axId val="213739008"/>
      </c:barChart>
      <c:catAx>
        <c:axId val="213737472"/>
        <c:scaling>
          <c:orientation val="minMax"/>
        </c:scaling>
        <c:delete val="0"/>
        <c:axPos val="b"/>
        <c:majorTickMark val="out"/>
        <c:minorTickMark val="none"/>
        <c:tickLblPos val="nextTo"/>
        <c:crossAx val="213739008"/>
        <c:crosses val="autoZero"/>
        <c:auto val="1"/>
        <c:lblAlgn val="ctr"/>
        <c:lblOffset val="100"/>
        <c:noMultiLvlLbl val="0"/>
      </c:catAx>
      <c:valAx>
        <c:axId val="2137390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37374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СОО профиль обучения, %</c:v>
                </c:pt>
                <c:pt idx="1">
                  <c:v>Дополн. образование, %</c:v>
                </c:pt>
                <c:pt idx="2">
                  <c:v>ГТО, %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55</c:v>
                </c:pt>
                <c:pt idx="1">
                  <c:v>68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СОО профиль обучения, %</c:v>
                </c:pt>
                <c:pt idx="1">
                  <c:v>Дополн. образование, %</c:v>
                </c:pt>
                <c:pt idx="2">
                  <c:v>ГТО, %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75</c:v>
                </c:pt>
                <c:pt idx="1">
                  <c:v>75</c:v>
                </c:pt>
                <c:pt idx="2">
                  <c:v>80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СОО профиль обучения, %</c:v>
                </c:pt>
                <c:pt idx="1">
                  <c:v>Дополн. образование, %</c:v>
                </c:pt>
                <c:pt idx="2">
                  <c:v>ГТО, %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100</c:v>
                </c:pt>
                <c:pt idx="1">
                  <c:v>75</c:v>
                </c:pt>
                <c:pt idx="2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4557824"/>
        <c:axId val="214875136"/>
      </c:barChart>
      <c:catAx>
        <c:axId val="214557824"/>
        <c:scaling>
          <c:orientation val="minMax"/>
        </c:scaling>
        <c:delete val="0"/>
        <c:axPos val="b"/>
        <c:majorTickMark val="out"/>
        <c:minorTickMark val="none"/>
        <c:tickLblPos val="nextTo"/>
        <c:crossAx val="214875136"/>
        <c:crosses val="autoZero"/>
        <c:auto val="1"/>
        <c:lblAlgn val="ctr"/>
        <c:lblOffset val="100"/>
        <c:noMultiLvlLbl val="0"/>
      </c:catAx>
      <c:valAx>
        <c:axId val="2148751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45578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rgbClr val="FE9090"/>
    </a:soli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СОШ</c:v>
                </c:pt>
                <c:pt idx="1">
                  <c:v>ООШ</c:v>
                </c:pt>
                <c:pt idx="2">
                  <c:v>НОШ</c:v>
                </c:pt>
                <c:pt idx="3">
                  <c:v>СКШИ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10.5</c:v>
                </c:pt>
                <c:pt idx="1">
                  <c:v>9</c:v>
                </c:pt>
                <c:pt idx="2">
                  <c:v>7.5</c:v>
                </c:pt>
                <c:pt idx="3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СОШ</c:v>
                </c:pt>
                <c:pt idx="1">
                  <c:v>ООШ</c:v>
                </c:pt>
                <c:pt idx="2">
                  <c:v>НОШ</c:v>
                </c:pt>
                <c:pt idx="3">
                  <c:v>СКШИ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СОШ</c:v>
                </c:pt>
                <c:pt idx="1">
                  <c:v>ООШ</c:v>
                </c:pt>
                <c:pt idx="2">
                  <c:v>НОШ</c:v>
                </c:pt>
                <c:pt idx="3">
                  <c:v>СКШИ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6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3620736"/>
        <c:axId val="163622272"/>
      </c:barChart>
      <c:catAx>
        <c:axId val="163620736"/>
        <c:scaling>
          <c:orientation val="minMax"/>
        </c:scaling>
        <c:delete val="0"/>
        <c:axPos val="l"/>
        <c:majorTickMark val="out"/>
        <c:minorTickMark val="none"/>
        <c:tickLblPos val="nextTo"/>
        <c:crossAx val="163622272"/>
        <c:crosses val="autoZero"/>
        <c:auto val="1"/>
        <c:lblAlgn val="ctr"/>
        <c:lblOffset val="100"/>
        <c:noMultiLvlLbl val="0"/>
      </c:catAx>
      <c:valAx>
        <c:axId val="163622272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636207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rgbClr val="FE9090"/>
    </a:soli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4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СОШ</c:v>
                </c:pt>
                <c:pt idx="1">
                  <c:v>ООШ</c:v>
                </c:pt>
                <c:pt idx="2">
                  <c:v>НОШ</c:v>
                </c:pt>
                <c:pt idx="3">
                  <c:v>СКШИ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5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СОШ</c:v>
                </c:pt>
                <c:pt idx="1">
                  <c:v>ООШ</c:v>
                </c:pt>
                <c:pt idx="2">
                  <c:v>НОШ</c:v>
                </c:pt>
                <c:pt idx="3">
                  <c:v>СКШИ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11</c:v>
                </c:pt>
                <c:pt idx="1">
                  <c:v>11</c:v>
                </c:pt>
                <c:pt idx="2">
                  <c:v>11</c:v>
                </c:pt>
                <c:pt idx="3">
                  <c:v>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6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СОШ</c:v>
                </c:pt>
                <c:pt idx="1">
                  <c:v>ООШ</c:v>
                </c:pt>
                <c:pt idx="2">
                  <c:v>НОШ</c:v>
                </c:pt>
                <c:pt idx="3">
                  <c:v>СКШИ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8</c:v>
                </c:pt>
                <c:pt idx="1">
                  <c:v>8</c:v>
                </c:pt>
                <c:pt idx="2">
                  <c:v>8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3948800"/>
        <c:axId val="183950336"/>
      </c:barChart>
      <c:catAx>
        <c:axId val="183948800"/>
        <c:scaling>
          <c:orientation val="minMax"/>
        </c:scaling>
        <c:delete val="0"/>
        <c:axPos val="l"/>
        <c:majorTickMark val="out"/>
        <c:minorTickMark val="none"/>
        <c:tickLblPos val="nextTo"/>
        <c:crossAx val="183950336"/>
        <c:crosses val="autoZero"/>
        <c:auto val="1"/>
        <c:lblAlgn val="ctr"/>
        <c:lblOffset val="100"/>
        <c:noMultiLvlLbl val="0"/>
      </c:catAx>
      <c:valAx>
        <c:axId val="183950336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839488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rgbClr val="FE9090"/>
    </a:soli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7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СОШ</c:v>
                </c:pt>
                <c:pt idx="1">
                  <c:v>ООШ</c:v>
                </c:pt>
                <c:pt idx="2">
                  <c:v>НОШ</c:v>
                </c:pt>
                <c:pt idx="3">
                  <c:v>СКШИ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</c:v>
                </c:pt>
                <c:pt idx="1">
                  <c:v>8</c:v>
                </c:pt>
                <c:pt idx="2">
                  <c:v>8</c:v>
                </c:pt>
                <c:pt idx="3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8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СОШ</c:v>
                </c:pt>
                <c:pt idx="1">
                  <c:v>ООШ</c:v>
                </c:pt>
                <c:pt idx="2">
                  <c:v>НОШ</c:v>
                </c:pt>
                <c:pt idx="3">
                  <c:v>СКШИ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15</c:v>
                </c:pt>
                <c:pt idx="1">
                  <c:v>15</c:v>
                </c:pt>
                <c:pt idx="2">
                  <c:v>13</c:v>
                </c:pt>
                <c:pt idx="3">
                  <c:v>13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9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СОШ</c:v>
                </c:pt>
                <c:pt idx="1">
                  <c:v>ООШ</c:v>
                </c:pt>
                <c:pt idx="2">
                  <c:v>НОШ</c:v>
                </c:pt>
                <c:pt idx="3">
                  <c:v>СКШИ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10</c:v>
                </c:pt>
                <c:pt idx="1">
                  <c:v>10</c:v>
                </c:pt>
                <c:pt idx="2">
                  <c:v>8</c:v>
                </c:pt>
                <c:pt idx="3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6345344"/>
        <c:axId val="206346880"/>
      </c:barChart>
      <c:catAx>
        <c:axId val="206345344"/>
        <c:scaling>
          <c:orientation val="minMax"/>
        </c:scaling>
        <c:delete val="0"/>
        <c:axPos val="l"/>
        <c:majorTickMark val="out"/>
        <c:minorTickMark val="none"/>
        <c:tickLblPos val="nextTo"/>
        <c:crossAx val="206346880"/>
        <c:crosses val="autoZero"/>
        <c:auto val="1"/>
        <c:lblAlgn val="ctr"/>
        <c:lblOffset val="100"/>
        <c:noMultiLvlLbl val="0"/>
      </c:catAx>
      <c:valAx>
        <c:axId val="206346880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063453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rgbClr val="FE9090"/>
    </a:soli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Число баллов</c:v>
                </c:pt>
              </c:strCache>
            </c:strRef>
          </c:tx>
          <c:spPr>
            <a:solidFill>
              <a:srgbClr val="605148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СОШ</c:v>
                </c:pt>
                <c:pt idx="1">
                  <c:v>ООШ</c:v>
                </c:pt>
                <c:pt idx="2">
                  <c:v>НОШ</c:v>
                </c:pt>
                <c:pt idx="3">
                  <c:v>СКШИ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41</c:v>
                </c:pt>
                <c:pt idx="1">
                  <c:v>40</c:v>
                </c:pt>
                <c:pt idx="2">
                  <c:v>37</c:v>
                </c:pt>
                <c:pt idx="3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5085824"/>
        <c:axId val="215087360"/>
      </c:barChart>
      <c:catAx>
        <c:axId val="215085824"/>
        <c:scaling>
          <c:orientation val="minMax"/>
        </c:scaling>
        <c:delete val="0"/>
        <c:axPos val="b"/>
        <c:majorTickMark val="out"/>
        <c:minorTickMark val="none"/>
        <c:tickLblPos val="nextTo"/>
        <c:crossAx val="215087360"/>
        <c:crosses val="autoZero"/>
        <c:auto val="1"/>
        <c:lblAlgn val="ctr"/>
        <c:lblOffset val="100"/>
        <c:noMultiLvlLbl val="0"/>
      </c:catAx>
      <c:valAx>
        <c:axId val="215087360"/>
        <c:scaling>
          <c:orientation val="minMax"/>
          <c:max val="83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150858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Число баллов</c:v>
                </c:pt>
              </c:strCache>
            </c:strRef>
          </c:tx>
          <c:spPr>
            <a:solidFill>
              <a:srgbClr val="605148"/>
            </a:solidFill>
          </c:spPr>
          <c:invertIfNegative val="0"/>
          <c:cat>
            <c:strRef>
              <c:f>Лист1!$A$2:$A$5</c:f>
              <c:strCache>
                <c:ptCount val="4"/>
                <c:pt idx="0">
                  <c:v>СОШ</c:v>
                </c:pt>
                <c:pt idx="1">
                  <c:v>ООШ</c:v>
                </c:pt>
                <c:pt idx="2">
                  <c:v>НОШ</c:v>
                </c:pt>
                <c:pt idx="3">
                  <c:v>СКШИ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41</c:v>
                </c:pt>
                <c:pt idx="1">
                  <c:v>40</c:v>
                </c:pt>
                <c:pt idx="2">
                  <c:v>37</c:v>
                </c:pt>
                <c:pt idx="3">
                  <c:v>30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A78E65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СОШ</c:v>
                </c:pt>
                <c:pt idx="1">
                  <c:v>ООШ</c:v>
                </c:pt>
                <c:pt idx="2">
                  <c:v>НОШ</c:v>
                </c:pt>
                <c:pt idx="3">
                  <c:v>СКШИ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53</c:v>
                </c:pt>
                <c:pt idx="1">
                  <c:v>52</c:v>
                </c:pt>
                <c:pt idx="2">
                  <c:v>48</c:v>
                </c:pt>
                <c:pt idx="3">
                  <c:v>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5206528"/>
        <c:axId val="215351680"/>
      </c:barChart>
      <c:catAx>
        <c:axId val="215206528"/>
        <c:scaling>
          <c:orientation val="minMax"/>
        </c:scaling>
        <c:delete val="0"/>
        <c:axPos val="b"/>
        <c:majorTickMark val="out"/>
        <c:minorTickMark val="none"/>
        <c:tickLblPos val="nextTo"/>
        <c:crossAx val="215351680"/>
        <c:crosses val="autoZero"/>
        <c:auto val="1"/>
        <c:lblAlgn val="ctr"/>
        <c:lblOffset val="100"/>
        <c:noMultiLvlLbl val="0"/>
      </c:catAx>
      <c:valAx>
        <c:axId val="21535168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152065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Число баллов</c:v>
                </c:pt>
              </c:strCache>
            </c:strRef>
          </c:tx>
          <c:spPr>
            <a:solidFill>
              <a:srgbClr val="605148"/>
            </a:solidFill>
          </c:spPr>
          <c:invertIfNegative val="0"/>
          <c:cat>
            <c:strRef>
              <c:f>Лист1!$A$2:$A$5</c:f>
              <c:strCache>
                <c:ptCount val="4"/>
                <c:pt idx="0">
                  <c:v>СОШ</c:v>
                </c:pt>
                <c:pt idx="1">
                  <c:v>ООШ</c:v>
                </c:pt>
                <c:pt idx="2">
                  <c:v>НОШ</c:v>
                </c:pt>
                <c:pt idx="3">
                  <c:v>СКШИ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41</c:v>
                </c:pt>
                <c:pt idx="1">
                  <c:v>40</c:v>
                </c:pt>
                <c:pt idx="2">
                  <c:v>37</c:v>
                </c:pt>
                <c:pt idx="3">
                  <c:v>30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A78E65"/>
            </a:solidFill>
          </c:spPr>
          <c:invertIfNegative val="0"/>
          <c:cat>
            <c:strRef>
              <c:f>Лист1!$A$2:$A$5</c:f>
              <c:strCache>
                <c:ptCount val="4"/>
                <c:pt idx="0">
                  <c:v>СОШ</c:v>
                </c:pt>
                <c:pt idx="1">
                  <c:v>ООШ</c:v>
                </c:pt>
                <c:pt idx="2">
                  <c:v>НОШ</c:v>
                </c:pt>
                <c:pt idx="3">
                  <c:v>СКШИ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53</c:v>
                </c:pt>
                <c:pt idx="1">
                  <c:v>52</c:v>
                </c:pt>
                <c:pt idx="2">
                  <c:v>48</c:v>
                </c:pt>
                <c:pt idx="3">
                  <c:v>39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rgbClr val="FE909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СОШ</c:v>
                </c:pt>
                <c:pt idx="1">
                  <c:v>ООШ</c:v>
                </c:pt>
                <c:pt idx="2">
                  <c:v>НОШ</c:v>
                </c:pt>
                <c:pt idx="3">
                  <c:v>СКШИ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70</c:v>
                </c:pt>
                <c:pt idx="1">
                  <c:v>68</c:v>
                </c:pt>
                <c:pt idx="2">
                  <c:v>64</c:v>
                </c:pt>
                <c:pt idx="3">
                  <c:v>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5406080"/>
        <c:axId val="215407616"/>
      </c:barChart>
      <c:catAx>
        <c:axId val="215406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5407616"/>
        <c:crosses val="autoZero"/>
        <c:auto val="1"/>
        <c:lblAlgn val="ctr"/>
        <c:lblOffset val="100"/>
        <c:noMultiLvlLbl val="0"/>
      </c:catAx>
      <c:valAx>
        <c:axId val="21540761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@" sourceLinked="0"/>
        <c:majorTickMark val="out"/>
        <c:minorTickMark val="none"/>
        <c:tickLblPos val="nextTo"/>
        <c:crossAx val="2154060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Число баллов</c:v>
                </c:pt>
              </c:strCache>
            </c:strRef>
          </c:tx>
          <c:spPr>
            <a:solidFill>
              <a:srgbClr val="605148"/>
            </a:solidFill>
          </c:spPr>
          <c:invertIfNegative val="0"/>
          <c:cat>
            <c:strRef>
              <c:f>Лист1!$A$2:$A$5</c:f>
              <c:strCache>
                <c:ptCount val="4"/>
                <c:pt idx="0">
                  <c:v>СОШ</c:v>
                </c:pt>
                <c:pt idx="1">
                  <c:v>ООШ</c:v>
                </c:pt>
                <c:pt idx="2">
                  <c:v>НОШ</c:v>
                </c:pt>
                <c:pt idx="3">
                  <c:v>СКШИ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41</c:v>
                </c:pt>
                <c:pt idx="1">
                  <c:v>40</c:v>
                </c:pt>
                <c:pt idx="2">
                  <c:v>37</c:v>
                </c:pt>
                <c:pt idx="3">
                  <c:v>30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A78E65"/>
            </a:solidFill>
          </c:spPr>
          <c:invertIfNegative val="0"/>
          <c:cat>
            <c:strRef>
              <c:f>Лист1!$A$2:$A$5</c:f>
              <c:strCache>
                <c:ptCount val="4"/>
                <c:pt idx="0">
                  <c:v>СОШ</c:v>
                </c:pt>
                <c:pt idx="1">
                  <c:v>ООШ</c:v>
                </c:pt>
                <c:pt idx="2">
                  <c:v>НОШ</c:v>
                </c:pt>
                <c:pt idx="3">
                  <c:v>СКШИ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53</c:v>
                </c:pt>
                <c:pt idx="1">
                  <c:v>52</c:v>
                </c:pt>
                <c:pt idx="2">
                  <c:v>48</c:v>
                </c:pt>
                <c:pt idx="3">
                  <c:v>39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rgbClr val="FE9090"/>
            </a:solidFill>
          </c:spPr>
          <c:invertIfNegative val="0"/>
          <c:cat>
            <c:strRef>
              <c:f>Лист1!$A$2:$A$5</c:f>
              <c:strCache>
                <c:ptCount val="4"/>
                <c:pt idx="0">
                  <c:v>СОШ</c:v>
                </c:pt>
                <c:pt idx="1">
                  <c:v>ООШ</c:v>
                </c:pt>
                <c:pt idx="2">
                  <c:v>НОШ</c:v>
                </c:pt>
                <c:pt idx="3">
                  <c:v>СКШИ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70</c:v>
                </c:pt>
                <c:pt idx="1">
                  <c:v>68</c:v>
                </c:pt>
                <c:pt idx="2">
                  <c:v>64</c:v>
                </c:pt>
                <c:pt idx="3">
                  <c:v>51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Столбец3</c:v>
                </c:pt>
              </c:strCache>
            </c:strRef>
          </c:tx>
          <c:spPr>
            <a:solidFill>
              <a:schemeClr val="accent1">
                <a:hueOff val="0"/>
                <a:satOff val="0"/>
                <a:lumOff val="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СОШ</c:v>
                </c:pt>
                <c:pt idx="1">
                  <c:v>ООШ</c:v>
                </c:pt>
                <c:pt idx="2">
                  <c:v>НОШ</c:v>
                </c:pt>
                <c:pt idx="3">
                  <c:v>СКШИ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83</c:v>
                </c:pt>
                <c:pt idx="1">
                  <c:v>81</c:v>
                </c:pt>
                <c:pt idx="2">
                  <c:v>76</c:v>
                </c:pt>
                <c:pt idx="3">
                  <c:v>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9239552"/>
        <c:axId val="219241088"/>
      </c:barChart>
      <c:catAx>
        <c:axId val="219239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9241088"/>
        <c:crosses val="autoZero"/>
        <c:auto val="1"/>
        <c:lblAlgn val="ctr"/>
        <c:lblOffset val="100"/>
        <c:noMultiLvlLbl val="0"/>
      </c:catAx>
      <c:valAx>
        <c:axId val="219241088"/>
        <c:scaling>
          <c:orientation val="minMax"/>
          <c:max val="300"/>
        </c:scaling>
        <c:delete val="0"/>
        <c:axPos val="l"/>
        <c:majorGridlines>
          <c:spPr>
            <a:ln>
              <a:noFill/>
            </a:ln>
          </c:spPr>
        </c:majorGridlines>
        <c:numFmt formatCode="@" sourceLinked="0"/>
        <c:majorTickMark val="out"/>
        <c:minorTickMark val="none"/>
        <c:tickLblPos val="nextTo"/>
        <c:crossAx val="2192395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diagrams/_rels/data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diagrams/_rels/data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diagrams/_rels/drawing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diagrams/_rels/drawing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44C5EF-51E5-4171-BAB8-F8138747712D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C0BFF6-6A3C-465F-97A1-52185461A5BF}">
      <dgm:prSet phldrT="[Текст]"/>
      <dgm:spPr/>
      <dgm:t>
        <a:bodyPr/>
        <a:lstStyle/>
        <a:p>
          <a:r>
            <a:rPr lang="ru-RU" dirty="0" smtClean="0"/>
            <a:t>Постановление Администрации НАО от 30.04.2013 №162-п</a:t>
          </a:r>
          <a:endParaRPr lang="ru-RU" dirty="0"/>
        </a:p>
      </dgm:t>
    </dgm:pt>
    <dgm:pt modelId="{EA7A0C7A-DCEE-4CD6-9A24-1BDA4A37C87C}" type="parTrans" cxnId="{2D597B66-2DC3-422F-A1BA-D7685CDCBD3A}">
      <dgm:prSet/>
      <dgm:spPr/>
      <dgm:t>
        <a:bodyPr/>
        <a:lstStyle/>
        <a:p>
          <a:endParaRPr lang="ru-RU"/>
        </a:p>
      </dgm:t>
    </dgm:pt>
    <dgm:pt modelId="{7F481D79-EE4C-4A86-BD79-593C8D3E6402}" type="sibTrans" cxnId="{2D597B66-2DC3-422F-A1BA-D7685CDCBD3A}">
      <dgm:prSet/>
      <dgm:spPr/>
      <dgm:t>
        <a:bodyPr/>
        <a:lstStyle/>
        <a:p>
          <a:endParaRPr lang="ru-RU"/>
        </a:p>
      </dgm:t>
    </dgm:pt>
    <dgm:pt modelId="{EF85E8E8-F1F3-4373-820B-17B87D138F0B}">
      <dgm:prSet phldrT="[Текст]"/>
      <dgm:spPr/>
      <dgm:t>
        <a:bodyPr/>
        <a:lstStyle/>
        <a:p>
          <a:r>
            <a:rPr lang="ru-RU" dirty="0" smtClean="0"/>
            <a:t>Рекомендации </a:t>
          </a:r>
          <a:r>
            <a:rPr lang="ru-RU" dirty="0" err="1" smtClean="0"/>
            <a:t>Минобрнауки</a:t>
          </a:r>
          <a:r>
            <a:rPr lang="ru-RU" dirty="0" smtClean="0"/>
            <a:t> России</a:t>
          </a:r>
          <a:endParaRPr lang="ru-RU" dirty="0"/>
        </a:p>
      </dgm:t>
    </dgm:pt>
    <dgm:pt modelId="{D86615D9-20CE-49FF-B17E-D8A09002639C}" type="parTrans" cxnId="{21B61B37-EBEA-45B6-AD27-3BB2A643FC4F}">
      <dgm:prSet/>
      <dgm:spPr/>
      <dgm:t>
        <a:bodyPr/>
        <a:lstStyle/>
        <a:p>
          <a:endParaRPr lang="ru-RU"/>
        </a:p>
      </dgm:t>
    </dgm:pt>
    <dgm:pt modelId="{23D16611-F6DE-414C-8868-374DC4D66CB4}" type="sibTrans" cxnId="{21B61B37-EBEA-45B6-AD27-3BB2A643FC4F}">
      <dgm:prSet/>
      <dgm:spPr/>
      <dgm:t>
        <a:bodyPr/>
        <a:lstStyle/>
        <a:p>
          <a:endParaRPr lang="ru-RU"/>
        </a:p>
      </dgm:t>
    </dgm:pt>
    <dgm:pt modelId="{6567D33F-B97A-4A3A-A129-A7DD329C4B0F}">
      <dgm:prSet phldrT="[Текст]"/>
      <dgm:spPr/>
      <dgm:t>
        <a:bodyPr/>
        <a:lstStyle/>
        <a:p>
          <a:r>
            <a:rPr lang="ru-RU" dirty="0" smtClean="0"/>
            <a:t>Распоряжение Департамента образования, культуры и спорта НАО</a:t>
          </a:r>
          <a:endParaRPr lang="ru-RU" dirty="0"/>
        </a:p>
      </dgm:t>
    </dgm:pt>
    <dgm:pt modelId="{15559640-FFC7-4379-9B3E-CB303A826F49}" type="parTrans" cxnId="{53D8C9C8-ECDC-4096-89C8-A7DA107A6F16}">
      <dgm:prSet/>
      <dgm:spPr/>
      <dgm:t>
        <a:bodyPr/>
        <a:lstStyle/>
        <a:p>
          <a:endParaRPr lang="ru-RU"/>
        </a:p>
      </dgm:t>
    </dgm:pt>
    <dgm:pt modelId="{278459AB-A18C-4679-9DAE-FF52D16E9A18}" type="sibTrans" cxnId="{53D8C9C8-ECDC-4096-89C8-A7DA107A6F16}">
      <dgm:prSet/>
      <dgm:spPr/>
      <dgm:t>
        <a:bodyPr/>
        <a:lstStyle/>
        <a:p>
          <a:endParaRPr lang="ru-RU"/>
        </a:p>
      </dgm:t>
    </dgm:pt>
    <dgm:pt modelId="{100D006D-CCF4-4BF6-B631-CA2D16308B91}">
      <dgm:prSet/>
      <dgm:spPr/>
      <dgm:t>
        <a:bodyPr/>
        <a:lstStyle/>
        <a:p>
          <a:r>
            <a:rPr lang="ru-RU" dirty="0" smtClean="0"/>
            <a:t>Приказ Минтруда России от 13.05.2013 №202</a:t>
          </a:r>
          <a:endParaRPr lang="ru-RU" dirty="0"/>
        </a:p>
      </dgm:t>
    </dgm:pt>
    <dgm:pt modelId="{E9801BCA-3FEF-4B89-9834-FAAEB75CB392}" type="parTrans" cxnId="{365BF6FA-1414-4DC3-93FF-EE70FF27AD95}">
      <dgm:prSet/>
      <dgm:spPr/>
      <dgm:t>
        <a:bodyPr/>
        <a:lstStyle/>
        <a:p>
          <a:endParaRPr lang="ru-RU"/>
        </a:p>
      </dgm:t>
    </dgm:pt>
    <dgm:pt modelId="{5D8B3060-4F11-4F58-BDDA-140A16B72405}" type="sibTrans" cxnId="{365BF6FA-1414-4DC3-93FF-EE70FF27AD95}">
      <dgm:prSet/>
      <dgm:spPr/>
      <dgm:t>
        <a:bodyPr/>
        <a:lstStyle/>
        <a:p>
          <a:endParaRPr lang="ru-RU"/>
        </a:p>
      </dgm:t>
    </dgm:pt>
    <dgm:pt modelId="{792A3156-9264-42F6-B628-856E9376D041}">
      <dgm:prSet/>
      <dgm:spPr/>
      <dgm:t>
        <a:bodyPr/>
        <a:lstStyle/>
        <a:p>
          <a:r>
            <a:rPr lang="ru-RU" dirty="0" smtClean="0"/>
            <a:t>Указ Президента Российской Федерации от 07.05.2012 №597</a:t>
          </a:r>
          <a:endParaRPr lang="ru-RU" dirty="0"/>
        </a:p>
      </dgm:t>
    </dgm:pt>
    <dgm:pt modelId="{121B466A-78AD-4C12-A083-4EA2EAF86DAF}" type="parTrans" cxnId="{735BDA66-3584-4BB7-841B-2B9B396D6A2F}">
      <dgm:prSet/>
      <dgm:spPr/>
      <dgm:t>
        <a:bodyPr/>
        <a:lstStyle/>
        <a:p>
          <a:endParaRPr lang="ru-RU"/>
        </a:p>
      </dgm:t>
    </dgm:pt>
    <dgm:pt modelId="{A58510A1-1DB3-47E5-9E31-1C930F046F26}" type="sibTrans" cxnId="{735BDA66-3584-4BB7-841B-2B9B396D6A2F}">
      <dgm:prSet/>
      <dgm:spPr/>
      <dgm:t>
        <a:bodyPr/>
        <a:lstStyle/>
        <a:p>
          <a:endParaRPr lang="ru-RU"/>
        </a:p>
      </dgm:t>
    </dgm:pt>
    <dgm:pt modelId="{83E557C4-B730-41BD-9F67-61AC5639F370}" type="pres">
      <dgm:prSet presAssocID="{C244C5EF-51E5-4171-BAB8-F8138747712D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97EC0A82-F49A-4158-AC26-98A5DD57DAB6}" type="pres">
      <dgm:prSet presAssocID="{792A3156-9264-42F6-B628-856E9376D041}" presName="composite" presStyleCnt="0"/>
      <dgm:spPr/>
    </dgm:pt>
    <dgm:pt modelId="{603CB73E-6959-4AEB-912D-E2E5D92DB9CE}" type="pres">
      <dgm:prSet presAssocID="{792A3156-9264-42F6-B628-856E9376D041}" presName="LShape" presStyleLbl="alignNode1" presStyleIdx="0" presStyleCnt="9"/>
      <dgm:spPr/>
    </dgm:pt>
    <dgm:pt modelId="{416F4D79-83FE-41E5-B788-A87ECB2E6F14}" type="pres">
      <dgm:prSet presAssocID="{792A3156-9264-42F6-B628-856E9376D041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E19D4C-D6A1-4A47-925B-D521D9B12A9B}" type="pres">
      <dgm:prSet presAssocID="{792A3156-9264-42F6-B628-856E9376D041}" presName="Triangle" presStyleLbl="alignNode1" presStyleIdx="1" presStyleCnt="9"/>
      <dgm:spPr/>
    </dgm:pt>
    <dgm:pt modelId="{2AF1FF18-CF72-4A0E-B357-8CD7ED9D26F5}" type="pres">
      <dgm:prSet presAssocID="{A58510A1-1DB3-47E5-9E31-1C930F046F26}" presName="sibTrans" presStyleCnt="0"/>
      <dgm:spPr/>
    </dgm:pt>
    <dgm:pt modelId="{79D7FFD3-0E22-4FFC-8D62-0FB7A2CF731F}" type="pres">
      <dgm:prSet presAssocID="{A58510A1-1DB3-47E5-9E31-1C930F046F26}" presName="space" presStyleCnt="0"/>
      <dgm:spPr/>
    </dgm:pt>
    <dgm:pt modelId="{0758EC12-20F1-47DD-9E52-FCD17DD13D78}" type="pres">
      <dgm:prSet presAssocID="{100D006D-CCF4-4BF6-B631-CA2D16308B91}" presName="composite" presStyleCnt="0"/>
      <dgm:spPr/>
    </dgm:pt>
    <dgm:pt modelId="{44455CCC-C7C6-4873-9828-4D60279AD499}" type="pres">
      <dgm:prSet presAssocID="{100D006D-CCF4-4BF6-B631-CA2D16308B91}" presName="LShape" presStyleLbl="alignNode1" presStyleIdx="2" presStyleCnt="9"/>
      <dgm:spPr/>
    </dgm:pt>
    <dgm:pt modelId="{47FBEF3B-A31B-4283-9FB3-051849CE819B}" type="pres">
      <dgm:prSet presAssocID="{100D006D-CCF4-4BF6-B631-CA2D16308B91}" presName="ParentText" presStyleLbl="revTx" presStyleIdx="1" presStyleCnt="5" custLinFactX="23627" custLinFactNeighborX="100000" custLinFactNeighborY="-292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CCA4F9-8593-4D76-AEE3-7350EECBAF92}" type="pres">
      <dgm:prSet presAssocID="{100D006D-CCF4-4BF6-B631-CA2D16308B91}" presName="Triangle" presStyleLbl="alignNode1" presStyleIdx="3" presStyleCnt="9"/>
      <dgm:spPr/>
    </dgm:pt>
    <dgm:pt modelId="{8F5577D0-DCFF-4647-B646-B7FA7AA3F06A}" type="pres">
      <dgm:prSet presAssocID="{5D8B3060-4F11-4F58-BDDA-140A16B72405}" presName="sibTrans" presStyleCnt="0"/>
      <dgm:spPr/>
    </dgm:pt>
    <dgm:pt modelId="{392F9633-7524-4253-99D2-C1DA95C5BD67}" type="pres">
      <dgm:prSet presAssocID="{5D8B3060-4F11-4F58-BDDA-140A16B72405}" presName="space" presStyleCnt="0"/>
      <dgm:spPr/>
    </dgm:pt>
    <dgm:pt modelId="{248A592D-E123-4ED5-B0B3-BBAA808CE7AA}" type="pres">
      <dgm:prSet presAssocID="{CFC0BFF6-6A3C-465F-97A1-52185461A5BF}" presName="composite" presStyleCnt="0"/>
      <dgm:spPr/>
    </dgm:pt>
    <dgm:pt modelId="{619681BB-3F0F-4827-B439-C59E12D4775A}" type="pres">
      <dgm:prSet presAssocID="{CFC0BFF6-6A3C-465F-97A1-52185461A5BF}" presName="LShape" presStyleLbl="alignNode1" presStyleIdx="4" presStyleCnt="9"/>
      <dgm:spPr/>
    </dgm:pt>
    <dgm:pt modelId="{AEEC1317-6A29-4497-BD77-7A4345F4A28A}" type="pres">
      <dgm:prSet presAssocID="{CFC0BFF6-6A3C-465F-97A1-52185461A5BF}" presName="ParentText" presStyleLbl="revTx" presStyleIdx="2" presStyleCnt="5" custLinFactX="-20192" custLinFactNeighborX="-100000" custLinFactNeighborY="3679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ECA5DE-69B6-42B6-AA35-C16D8DC668B5}" type="pres">
      <dgm:prSet presAssocID="{CFC0BFF6-6A3C-465F-97A1-52185461A5BF}" presName="Triangle" presStyleLbl="alignNode1" presStyleIdx="5" presStyleCnt="9"/>
      <dgm:spPr/>
    </dgm:pt>
    <dgm:pt modelId="{BE81B657-B442-4F66-BFC5-99A8095F009C}" type="pres">
      <dgm:prSet presAssocID="{7F481D79-EE4C-4A86-BD79-593C8D3E6402}" presName="sibTrans" presStyleCnt="0"/>
      <dgm:spPr/>
    </dgm:pt>
    <dgm:pt modelId="{BF7191BF-5B3D-43BF-855B-A95E2F4BEDE9}" type="pres">
      <dgm:prSet presAssocID="{7F481D79-EE4C-4A86-BD79-593C8D3E6402}" presName="space" presStyleCnt="0"/>
      <dgm:spPr/>
    </dgm:pt>
    <dgm:pt modelId="{AD552CCD-734E-45F8-9E33-6A5B4FB79837}" type="pres">
      <dgm:prSet presAssocID="{EF85E8E8-F1F3-4373-820B-17B87D138F0B}" presName="composite" presStyleCnt="0"/>
      <dgm:spPr/>
    </dgm:pt>
    <dgm:pt modelId="{F17F6A50-D5F6-4EC0-9F3F-0F7E1A077327}" type="pres">
      <dgm:prSet presAssocID="{EF85E8E8-F1F3-4373-820B-17B87D138F0B}" presName="LShape" presStyleLbl="alignNode1" presStyleIdx="6" presStyleCnt="9"/>
      <dgm:spPr/>
    </dgm:pt>
    <dgm:pt modelId="{7FCAB2C8-0F55-449A-AD50-80134093B21B}" type="pres">
      <dgm:prSet presAssocID="{EF85E8E8-F1F3-4373-820B-17B87D138F0B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11651F-6CCF-4FBD-920F-C13FA3E6FB71}" type="pres">
      <dgm:prSet presAssocID="{EF85E8E8-F1F3-4373-820B-17B87D138F0B}" presName="Triangle" presStyleLbl="alignNode1" presStyleIdx="7" presStyleCnt="9"/>
      <dgm:spPr/>
    </dgm:pt>
    <dgm:pt modelId="{54902533-DAAD-4E18-BC6B-06833650A777}" type="pres">
      <dgm:prSet presAssocID="{23D16611-F6DE-414C-8868-374DC4D66CB4}" presName="sibTrans" presStyleCnt="0"/>
      <dgm:spPr/>
    </dgm:pt>
    <dgm:pt modelId="{1CC3A01D-6159-47ED-9A58-3D7418010965}" type="pres">
      <dgm:prSet presAssocID="{23D16611-F6DE-414C-8868-374DC4D66CB4}" presName="space" presStyleCnt="0"/>
      <dgm:spPr/>
    </dgm:pt>
    <dgm:pt modelId="{1FB3B3C0-A48F-4535-BE53-673C6215ED22}" type="pres">
      <dgm:prSet presAssocID="{6567D33F-B97A-4A3A-A129-A7DD329C4B0F}" presName="composite" presStyleCnt="0"/>
      <dgm:spPr/>
    </dgm:pt>
    <dgm:pt modelId="{0EFABDB0-7902-4548-AE9D-A252D0AEB73B}" type="pres">
      <dgm:prSet presAssocID="{6567D33F-B97A-4A3A-A129-A7DD329C4B0F}" presName="LShape" presStyleLbl="alignNode1" presStyleIdx="8" presStyleCnt="9"/>
      <dgm:spPr/>
    </dgm:pt>
    <dgm:pt modelId="{A7BAB2E8-1359-409F-BA7B-75297911A0ED}" type="pres">
      <dgm:prSet presAssocID="{6567D33F-B97A-4A3A-A129-A7DD329C4B0F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9DBCA6E-547D-41E0-BE54-A6A4C4F56B4C}" type="presOf" srcId="{CFC0BFF6-6A3C-465F-97A1-52185461A5BF}" destId="{AEEC1317-6A29-4497-BD77-7A4345F4A28A}" srcOrd="0" destOrd="0" presId="urn:microsoft.com/office/officeart/2009/3/layout/StepUpProcess"/>
    <dgm:cxn modelId="{40DB2C1E-A3B2-48F3-90E7-E68D3D6FB155}" type="presOf" srcId="{6567D33F-B97A-4A3A-A129-A7DD329C4B0F}" destId="{A7BAB2E8-1359-409F-BA7B-75297911A0ED}" srcOrd="0" destOrd="0" presId="urn:microsoft.com/office/officeart/2009/3/layout/StepUpProcess"/>
    <dgm:cxn modelId="{574860DE-4048-4F0A-A984-D4B2FC1BFBAC}" type="presOf" srcId="{C244C5EF-51E5-4171-BAB8-F8138747712D}" destId="{83E557C4-B730-41BD-9F67-61AC5639F370}" srcOrd="0" destOrd="0" presId="urn:microsoft.com/office/officeart/2009/3/layout/StepUpProcess"/>
    <dgm:cxn modelId="{735BDA66-3584-4BB7-841B-2B9B396D6A2F}" srcId="{C244C5EF-51E5-4171-BAB8-F8138747712D}" destId="{792A3156-9264-42F6-B628-856E9376D041}" srcOrd="0" destOrd="0" parTransId="{121B466A-78AD-4C12-A083-4EA2EAF86DAF}" sibTransId="{A58510A1-1DB3-47E5-9E31-1C930F046F26}"/>
    <dgm:cxn modelId="{B52D1BDC-12D9-44E4-AB3D-B8C04247093D}" type="presOf" srcId="{100D006D-CCF4-4BF6-B631-CA2D16308B91}" destId="{47FBEF3B-A31B-4283-9FB3-051849CE819B}" srcOrd="0" destOrd="0" presId="urn:microsoft.com/office/officeart/2009/3/layout/StepUpProcess"/>
    <dgm:cxn modelId="{2D597B66-2DC3-422F-A1BA-D7685CDCBD3A}" srcId="{C244C5EF-51E5-4171-BAB8-F8138747712D}" destId="{CFC0BFF6-6A3C-465F-97A1-52185461A5BF}" srcOrd="2" destOrd="0" parTransId="{EA7A0C7A-DCEE-4CD6-9A24-1BDA4A37C87C}" sibTransId="{7F481D79-EE4C-4A86-BD79-593C8D3E6402}"/>
    <dgm:cxn modelId="{46BDCAEB-CC46-4244-9CEC-39074697D7BD}" type="presOf" srcId="{EF85E8E8-F1F3-4373-820B-17B87D138F0B}" destId="{7FCAB2C8-0F55-449A-AD50-80134093B21B}" srcOrd="0" destOrd="0" presId="urn:microsoft.com/office/officeart/2009/3/layout/StepUpProcess"/>
    <dgm:cxn modelId="{D6C6FD53-2EE2-40FD-9576-76A9E4F6B1A7}" type="presOf" srcId="{792A3156-9264-42F6-B628-856E9376D041}" destId="{416F4D79-83FE-41E5-B788-A87ECB2E6F14}" srcOrd="0" destOrd="0" presId="urn:microsoft.com/office/officeart/2009/3/layout/StepUpProcess"/>
    <dgm:cxn modelId="{365BF6FA-1414-4DC3-93FF-EE70FF27AD95}" srcId="{C244C5EF-51E5-4171-BAB8-F8138747712D}" destId="{100D006D-CCF4-4BF6-B631-CA2D16308B91}" srcOrd="1" destOrd="0" parTransId="{E9801BCA-3FEF-4B89-9834-FAAEB75CB392}" sibTransId="{5D8B3060-4F11-4F58-BDDA-140A16B72405}"/>
    <dgm:cxn modelId="{21B61B37-EBEA-45B6-AD27-3BB2A643FC4F}" srcId="{C244C5EF-51E5-4171-BAB8-F8138747712D}" destId="{EF85E8E8-F1F3-4373-820B-17B87D138F0B}" srcOrd="3" destOrd="0" parTransId="{D86615D9-20CE-49FF-B17E-D8A09002639C}" sibTransId="{23D16611-F6DE-414C-8868-374DC4D66CB4}"/>
    <dgm:cxn modelId="{53D8C9C8-ECDC-4096-89C8-A7DA107A6F16}" srcId="{C244C5EF-51E5-4171-BAB8-F8138747712D}" destId="{6567D33F-B97A-4A3A-A129-A7DD329C4B0F}" srcOrd="4" destOrd="0" parTransId="{15559640-FFC7-4379-9B3E-CB303A826F49}" sibTransId="{278459AB-A18C-4679-9DAE-FF52D16E9A18}"/>
    <dgm:cxn modelId="{F4C2699D-A0C5-47B2-B4CB-DA24EDF9533B}" type="presParOf" srcId="{83E557C4-B730-41BD-9F67-61AC5639F370}" destId="{97EC0A82-F49A-4158-AC26-98A5DD57DAB6}" srcOrd="0" destOrd="0" presId="urn:microsoft.com/office/officeart/2009/3/layout/StepUpProcess"/>
    <dgm:cxn modelId="{0981D188-62BE-4184-A349-D44D2400FFF8}" type="presParOf" srcId="{97EC0A82-F49A-4158-AC26-98A5DD57DAB6}" destId="{603CB73E-6959-4AEB-912D-E2E5D92DB9CE}" srcOrd="0" destOrd="0" presId="urn:microsoft.com/office/officeart/2009/3/layout/StepUpProcess"/>
    <dgm:cxn modelId="{BA05F49D-1CB9-4321-A9A9-32C4763E1DEF}" type="presParOf" srcId="{97EC0A82-F49A-4158-AC26-98A5DD57DAB6}" destId="{416F4D79-83FE-41E5-B788-A87ECB2E6F14}" srcOrd="1" destOrd="0" presId="urn:microsoft.com/office/officeart/2009/3/layout/StepUpProcess"/>
    <dgm:cxn modelId="{A6C3A3F9-3DCA-4BC3-9C9B-B5DB9D07BA53}" type="presParOf" srcId="{97EC0A82-F49A-4158-AC26-98A5DD57DAB6}" destId="{71E19D4C-D6A1-4A47-925B-D521D9B12A9B}" srcOrd="2" destOrd="0" presId="urn:microsoft.com/office/officeart/2009/3/layout/StepUpProcess"/>
    <dgm:cxn modelId="{4B0756A0-779E-4B6E-B2EF-ED42A056D690}" type="presParOf" srcId="{83E557C4-B730-41BD-9F67-61AC5639F370}" destId="{2AF1FF18-CF72-4A0E-B357-8CD7ED9D26F5}" srcOrd="1" destOrd="0" presId="urn:microsoft.com/office/officeart/2009/3/layout/StepUpProcess"/>
    <dgm:cxn modelId="{999CF0F7-8FDD-4520-905D-53CB14011A0F}" type="presParOf" srcId="{2AF1FF18-CF72-4A0E-B357-8CD7ED9D26F5}" destId="{79D7FFD3-0E22-4FFC-8D62-0FB7A2CF731F}" srcOrd="0" destOrd="0" presId="urn:microsoft.com/office/officeart/2009/3/layout/StepUpProcess"/>
    <dgm:cxn modelId="{3D5CFA8D-2531-4FDB-A2FD-3E5D24A77BF7}" type="presParOf" srcId="{83E557C4-B730-41BD-9F67-61AC5639F370}" destId="{0758EC12-20F1-47DD-9E52-FCD17DD13D78}" srcOrd="2" destOrd="0" presId="urn:microsoft.com/office/officeart/2009/3/layout/StepUpProcess"/>
    <dgm:cxn modelId="{397A6EEB-65AC-4681-83F6-6B19324300A5}" type="presParOf" srcId="{0758EC12-20F1-47DD-9E52-FCD17DD13D78}" destId="{44455CCC-C7C6-4873-9828-4D60279AD499}" srcOrd="0" destOrd="0" presId="urn:microsoft.com/office/officeart/2009/3/layout/StepUpProcess"/>
    <dgm:cxn modelId="{4C5B46E6-E826-4D3F-954F-35789F161CA2}" type="presParOf" srcId="{0758EC12-20F1-47DD-9E52-FCD17DD13D78}" destId="{47FBEF3B-A31B-4283-9FB3-051849CE819B}" srcOrd="1" destOrd="0" presId="urn:microsoft.com/office/officeart/2009/3/layout/StepUpProcess"/>
    <dgm:cxn modelId="{FEC16DF5-3F45-45F1-8F66-51B83F33A65A}" type="presParOf" srcId="{0758EC12-20F1-47DD-9E52-FCD17DD13D78}" destId="{7BCCA4F9-8593-4D76-AEE3-7350EECBAF92}" srcOrd="2" destOrd="0" presId="urn:microsoft.com/office/officeart/2009/3/layout/StepUpProcess"/>
    <dgm:cxn modelId="{538204F3-3CE8-48C7-A096-1CFF888F781E}" type="presParOf" srcId="{83E557C4-B730-41BD-9F67-61AC5639F370}" destId="{8F5577D0-DCFF-4647-B646-B7FA7AA3F06A}" srcOrd="3" destOrd="0" presId="urn:microsoft.com/office/officeart/2009/3/layout/StepUpProcess"/>
    <dgm:cxn modelId="{25461E6D-B93B-415F-8C9F-0F97B4B8AC20}" type="presParOf" srcId="{8F5577D0-DCFF-4647-B646-B7FA7AA3F06A}" destId="{392F9633-7524-4253-99D2-C1DA95C5BD67}" srcOrd="0" destOrd="0" presId="urn:microsoft.com/office/officeart/2009/3/layout/StepUpProcess"/>
    <dgm:cxn modelId="{376F9775-F7FF-4BF2-85DB-312D6E21C6DC}" type="presParOf" srcId="{83E557C4-B730-41BD-9F67-61AC5639F370}" destId="{248A592D-E123-4ED5-B0B3-BBAA808CE7AA}" srcOrd="4" destOrd="0" presId="urn:microsoft.com/office/officeart/2009/3/layout/StepUpProcess"/>
    <dgm:cxn modelId="{970D4537-6077-4921-B120-A4DF8C3943B7}" type="presParOf" srcId="{248A592D-E123-4ED5-B0B3-BBAA808CE7AA}" destId="{619681BB-3F0F-4827-B439-C59E12D4775A}" srcOrd="0" destOrd="0" presId="urn:microsoft.com/office/officeart/2009/3/layout/StepUpProcess"/>
    <dgm:cxn modelId="{FF46F57E-2FD2-4938-93FF-A07D7F857D11}" type="presParOf" srcId="{248A592D-E123-4ED5-B0B3-BBAA808CE7AA}" destId="{AEEC1317-6A29-4497-BD77-7A4345F4A28A}" srcOrd="1" destOrd="0" presId="urn:microsoft.com/office/officeart/2009/3/layout/StepUpProcess"/>
    <dgm:cxn modelId="{705865B3-E6FA-42A5-81D8-7663AE72576C}" type="presParOf" srcId="{248A592D-E123-4ED5-B0B3-BBAA808CE7AA}" destId="{BDECA5DE-69B6-42B6-AA35-C16D8DC668B5}" srcOrd="2" destOrd="0" presId="urn:microsoft.com/office/officeart/2009/3/layout/StepUpProcess"/>
    <dgm:cxn modelId="{C076F64A-0981-44C1-A553-7966D359D967}" type="presParOf" srcId="{83E557C4-B730-41BD-9F67-61AC5639F370}" destId="{BE81B657-B442-4F66-BFC5-99A8095F009C}" srcOrd="5" destOrd="0" presId="urn:microsoft.com/office/officeart/2009/3/layout/StepUpProcess"/>
    <dgm:cxn modelId="{E72861C1-095F-4C42-B67F-154988DC1134}" type="presParOf" srcId="{BE81B657-B442-4F66-BFC5-99A8095F009C}" destId="{BF7191BF-5B3D-43BF-855B-A95E2F4BEDE9}" srcOrd="0" destOrd="0" presId="urn:microsoft.com/office/officeart/2009/3/layout/StepUpProcess"/>
    <dgm:cxn modelId="{7DD82845-4FC5-4AE4-A957-39EB6C4E404F}" type="presParOf" srcId="{83E557C4-B730-41BD-9F67-61AC5639F370}" destId="{AD552CCD-734E-45F8-9E33-6A5B4FB79837}" srcOrd="6" destOrd="0" presId="urn:microsoft.com/office/officeart/2009/3/layout/StepUpProcess"/>
    <dgm:cxn modelId="{B27575A8-3B9A-49BE-8C3B-83DC5A56C5E3}" type="presParOf" srcId="{AD552CCD-734E-45F8-9E33-6A5B4FB79837}" destId="{F17F6A50-D5F6-4EC0-9F3F-0F7E1A077327}" srcOrd="0" destOrd="0" presId="urn:microsoft.com/office/officeart/2009/3/layout/StepUpProcess"/>
    <dgm:cxn modelId="{4D9E4A5E-4FA9-4427-A811-B4FF2D2383A5}" type="presParOf" srcId="{AD552CCD-734E-45F8-9E33-6A5B4FB79837}" destId="{7FCAB2C8-0F55-449A-AD50-80134093B21B}" srcOrd="1" destOrd="0" presId="urn:microsoft.com/office/officeart/2009/3/layout/StepUpProcess"/>
    <dgm:cxn modelId="{9878C85A-D67C-467F-A251-F0B6290A693C}" type="presParOf" srcId="{AD552CCD-734E-45F8-9E33-6A5B4FB79837}" destId="{2C11651F-6CCF-4FBD-920F-C13FA3E6FB71}" srcOrd="2" destOrd="0" presId="urn:microsoft.com/office/officeart/2009/3/layout/StepUpProcess"/>
    <dgm:cxn modelId="{1D71B912-75E2-4BDF-96C7-666632E7B119}" type="presParOf" srcId="{83E557C4-B730-41BD-9F67-61AC5639F370}" destId="{54902533-DAAD-4E18-BC6B-06833650A777}" srcOrd="7" destOrd="0" presId="urn:microsoft.com/office/officeart/2009/3/layout/StepUpProcess"/>
    <dgm:cxn modelId="{AA3E8AE1-786B-406F-B98A-3D223E509C46}" type="presParOf" srcId="{54902533-DAAD-4E18-BC6B-06833650A777}" destId="{1CC3A01D-6159-47ED-9A58-3D7418010965}" srcOrd="0" destOrd="0" presId="urn:microsoft.com/office/officeart/2009/3/layout/StepUpProcess"/>
    <dgm:cxn modelId="{483A2046-545C-490F-AA9F-E38C39C2EBB2}" type="presParOf" srcId="{83E557C4-B730-41BD-9F67-61AC5639F370}" destId="{1FB3B3C0-A48F-4535-BE53-673C6215ED22}" srcOrd="8" destOrd="0" presId="urn:microsoft.com/office/officeart/2009/3/layout/StepUpProcess"/>
    <dgm:cxn modelId="{3AED6D12-FE0A-4FDF-ADE7-6826B9F312F3}" type="presParOf" srcId="{1FB3B3C0-A48F-4535-BE53-673C6215ED22}" destId="{0EFABDB0-7902-4548-AE9D-A252D0AEB73B}" srcOrd="0" destOrd="0" presId="urn:microsoft.com/office/officeart/2009/3/layout/StepUpProcess"/>
    <dgm:cxn modelId="{539FBFA4-D963-4FA2-B1D9-5EA0EAB953D0}" type="presParOf" srcId="{1FB3B3C0-A48F-4535-BE53-673C6215ED22}" destId="{A7BAB2E8-1359-409F-BA7B-75297911A0ED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E1D3B25-D1D5-4B72-9DD9-34A729CED4FC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0B23E76-B2F7-4741-A1F6-E435B4F32965}">
      <dgm:prSet phldrT="[Текст]" custT="1"/>
      <dgm:spPr/>
      <dgm:t>
        <a:bodyPr/>
        <a:lstStyle/>
        <a:p>
          <a:r>
            <a:rPr lang="ru-RU" sz="3200" dirty="0" smtClean="0"/>
            <a:t>10</a:t>
          </a:r>
          <a:endParaRPr lang="ru-RU" sz="3200" dirty="0"/>
        </a:p>
      </dgm:t>
    </dgm:pt>
    <dgm:pt modelId="{62B42A06-1A5C-455A-83F6-AA041E668579}" type="parTrans" cxnId="{8898BEDC-D6EF-4CEF-A6B8-047D6ADED0F6}">
      <dgm:prSet/>
      <dgm:spPr/>
      <dgm:t>
        <a:bodyPr/>
        <a:lstStyle/>
        <a:p>
          <a:endParaRPr lang="ru-RU"/>
        </a:p>
      </dgm:t>
    </dgm:pt>
    <dgm:pt modelId="{0BF274BB-0B93-4BE3-A5E0-2F73488C2DCE}" type="sibTrans" cxnId="{8898BEDC-D6EF-4CEF-A6B8-047D6ADED0F6}">
      <dgm:prSet/>
      <dgm:spPr/>
      <dgm:t>
        <a:bodyPr/>
        <a:lstStyle/>
        <a:p>
          <a:endParaRPr lang="ru-RU"/>
        </a:p>
      </dgm:t>
    </dgm:pt>
    <dgm:pt modelId="{03CED1E3-C284-4793-AE7B-1553C274F528}">
      <dgm:prSet phldrT="[Текст]" custT="1"/>
      <dgm:spPr>
        <a:solidFill>
          <a:srgbClr val="A78E65"/>
        </a:solidFill>
      </dgm:spPr>
      <dgm:t>
        <a:bodyPr/>
        <a:lstStyle/>
        <a:p>
          <a:r>
            <a:rPr lang="ru-RU" sz="3200" dirty="0" smtClean="0"/>
            <a:t>8</a:t>
          </a:r>
          <a:endParaRPr lang="ru-RU" sz="3200" dirty="0"/>
        </a:p>
      </dgm:t>
    </dgm:pt>
    <dgm:pt modelId="{6D2CA414-29A8-480F-8573-CC7FEFFB77CA}" type="parTrans" cxnId="{D74412E9-3493-4E4C-BA64-DB71C7F45E31}">
      <dgm:prSet/>
      <dgm:spPr/>
      <dgm:t>
        <a:bodyPr/>
        <a:lstStyle/>
        <a:p>
          <a:endParaRPr lang="ru-RU"/>
        </a:p>
      </dgm:t>
    </dgm:pt>
    <dgm:pt modelId="{014199E4-B9CE-44AE-9CD5-C5BAEF728898}" type="sibTrans" cxnId="{D74412E9-3493-4E4C-BA64-DB71C7F45E31}">
      <dgm:prSet/>
      <dgm:spPr/>
      <dgm:t>
        <a:bodyPr/>
        <a:lstStyle/>
        <a:p>
          <a:endParaRPr lang="ru-RU"/>
        </a:p>
      </dgm:t>
    </dgm:pt>
    <dgm:pt modelId="{69CBECB0-D971-485B-88A5-39EDBA385BBC}">
      <dgm:prSet custT="1"/>
      <dgm:spPr>
        <a:solidFill>
          <a:srgbClr val="605148"/>
        </a:solidFill>
      </dgm:spPr>
      <dgm:t>
        <a:bodyPr/>
        <a:lstStyle/>
        <a:p>
          <a:r>
            <a:rPr lang="ru-RU" sz="3200" dirty="0" smtClean="0"/>
            <a:t>11</a:t>
          </a:r>
          <a:endParaRPr lang="ru-RU" sz="3200" dirty="0"/>
        </a:p>
      </dgm:t>
    </dgm:pt>
    <dgm:pt modelId="{3A748EE8-B169-44AD-A253-26103B44A408}" type="parTrans" cxnId="{B1DA86D9-DDF9-435F-9BB1-D46A70E62F20}">
      <dgm:prSet/>
      <dgm:spPr/>
      <dgm:t>
        <a:bodyPr/>
        <a:lstStyle/>
        <a:p>
          <a:endParaRPr lang="ru-RU"/>
        </a:p>
      </dgm:t>
    </dgm:pt>
    <dgm:pt modelId="{D94D3936-7ECC-45F1-A7A4-BF6945A80D7F}" type="sibTrans" cxnId="{B1DA86D9-DDF9-435F-9BB1-D46A70E62F20}">
      <dgm:prSet/>
      <dgm:spPr/>
      <dgm:t>
        <a:bodyPr/>
        <a:lstStyle/>
        <a:p>
          <a:endParaRPr lang="ru-RU"/>
        </a:p>
      </dgm:t>
    </dgm:pt>
    <dgm:pt modelId="{9DD49989-045D-4240-B031-BDC285A94D85}">
      <dgm:prSet phldrT="[Текст]" custT="1"/>
      <dgm:spPr>
        <a:solidFill>
          <a:srgbClr val="FE9090"/>
        </a:solidFill>
      </dgm:spPr>
      <dgm:t>
        <a:bodyPr/>
        <a:lstStyle/>
        <a:p>
          <a:r>
            <a:rPr lang="ru-RU" sz="3200" dirty="0" smtClean="0"/>
            <a:t>29</a:t>
          </a:r>
          <a:endParaRPr lang="ru-RU" sz="3200" dirty="0"/>
        </a:p>
      </dgm:t>
    </dgm:pt>
    <dgm:pt modelId="{943A13B8-FA36-4427-AD33-AF4B5B896301}" type="sibTrans" cxnId="{AD9B893F-3648-42CC-8333-0DE8BCE4C913}">
      <dgm:prSet/>
      <dgm:spPr/>
      <dgm:t>
        <a:bodyPr/>
        <a:lstStyle/>
        <a:p>
          <a:endParaRPr lang="ru-RU"/>
        </a:p>
      </dgm:t>
    </dgm:pt>
    <dgm:pt modelId="{7050280B-9AEA-4C4B-90E6-27A018FF5F97}" type="parTrans" cxnId="{AD9B893F-3648-42CC-8333-0DE8BCE4C913}">
      <dgm:prSet/>
      <dgm:spPr/>
      <dgm:t>
        <a:bodyPr/>
        <a:lstStyle/>
        <a:p>
          <a:endParaRPr lang="ru-RU"/>
        </a:p>
      </dgm:t>
    </dgm:pt>
    <dgm:pt modelId="{6EAA97CC-6B0F-4069-A020-F2DBF62E11BF}" type="pres">
      <dgm:prSet presAssocID="{EE1D3B25-D1D5-4B72-9DD9-34A729CED4F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11E1E18-ADAC-4639-8880-F1CC585A5B55}" type="pres">
      <dgm:prSet presAssocID="{E0B23E76-B2F7-4741-A1F6-E435B4F3296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78FF36-D8FD-434E-9A18-480240A8B004}" type="pres">
      <dgm:prSet presAssocID="{0BF274BB-0B93-4BE3-A5E0-2F73488C2DCE}" presName="spacerL" presStyleCnt="0"/>
      <dgm:spPr/>
    </dgm:pt>
    <dgm:pt modelId="{B1734A39-98E8-4C1B-8FDC-0F5E194EB03A}" type="pres">
      <dgm:prSet presAssocID="{0BF274BB-0B93-4BE3-A5E0-2F73488C2DCE}" presName="sibTrans" presStyleLbl="sibTrans2D1" presStyleIdx="0" presStyleCnt="3"/>
      <dgm:spPr/>
      <dgm:t>
        <a:bodyPr/>
        <a:lstStyle/>
        <a:p>
          <a:endParaRPr lang="ru-RU"/>
        </a:p>
      </dgm:t>
    </dgm:pt>
    <dgm:pt modelId="{E029D35E-4369-4DF2-8F59-B3A6E51F2202}" type="pres">
      <dgm:prSet presAssocID="{0BF274BB-0B93-4BE3-A5E0-2F73488C2DCE}" presName="spacerR" presStyleCnt="0"/>
      <dgm:spPr/>
    </dgm:pt>
    <dgm:pt modelId="{68859313-4896-47C9-BFA4-9F1226A474CC}" type="pres">
      <dgm:prSet presAssocID="{69CBECB0-D971-485B-88A5-39EDBA385BB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24F108-095A-4512-BABD-2DB111FB30AE}" type="pres">
      <dgm:prSet presAssocID="{D94D3936-7ECC-45F1-A7A4-BF6945A80D7F}" presName="spacerL" presStyleCnt="0"/>
      <dgm:spPr/>
    </dgm:pt>
    <dgm:pt modelId="{C4A8D98F-06E2-48DD-99DD-ACC6F779C039}" type="pres">
      <dgm:prSet presAssocID="{D94D3936-7ECC-45F1-A7A4-BF6945A80D7F}" presName="sibTrans" presStyleLbl="sibTrans2D1" presStyleIdx="1" presStyleCnt="3"/>
      <dgm:spPr/>
      <dgm:t>
        <a:bodyPr/>
        <a:lstStyle/>
        <a:p>
          <a:endParaRPr lang="ru-RU"/>
        </a:p>
      </dgm:t>
    </dgm:pt>
    <dgm:pt modelId="{C2750CD8-9B2A-4774-B29C-102505EA583E}" type="pres">
      <dgm:prSet presAssocID="{D94D3936-7ECC-45F1-A7A4-BF6945A80D7F}" presName="spacerR" presStyleCnt="0"/>
      <dgm:spPr/>
    </dgm:pt>
    <dgm:pt modelId="{667CA17A-AE82-40E8-B331-ACB705C40DCE}" type="pres">
      <dgm:prSet presAssocID="{03CED1E3-C284-4793-AE7B-1553C274F52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2FB32A-B410-4F88-A8BE-30C7A2A130C4}" type="pres">
      <dgm:prSet presAssocID="{014199E4-B9CE-44AE-9CD5-C5BAEF728898}" presName="spacerL" presStyleCnt="0"/>
      <dgm:spPr/>
    </dgm:pt>
    <dgm:pt modelId="{5D766380-C4C1-4016-B533-9E7821C7102A}" type="pres">
      <dgm:prSet presAssocID="{014199E4-B9CE-44AE-9CD5-C5BAEF728898}" presName="sibTrans" presStyleLbl="sibTrans2D1" presStyleIdx="2" presStyleCnt="3"/>
      <dgm:spPr/>
      <dgm:t>
        <a:bodyPr/>
        <a:lstStyle/>
        <a:p>
          <a:endParaRPr lang="ru-RU"/>
        </a:p>
      </dgm:t>
    </dgm:pt>
    <dgm:pt modelId="{DE2C01AD-EA1E-4188-BA33-E6136C513DE9}" type="pres">
      <dgm:prSet presAssocID="{014199E4-B9CE-44AE-9CD5-C5BAEF728898}" presName="spacerR" presStyleCnt="0"/>
      <dgm:spPr/>
    </dgm:pt>
    <dgm:pt modelId="{AC94524D-8146-47C9-84E8-71A33F4D507A}" type="pres">
      <dgm:prSet presAssocID="{9DD49989-045D-4240-B031-BDC285A94D8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8E89C27-DA46-4CD9-BD00-700113DCBA95}" type="presOf" srcId="{9DD49989-045D-4240-B031-BDC285A94D85}" destId="{AC94524D-8146-47C9-84E8-71A33F4D507A}" srcOrd="0" destOrd="0" presId="urn:microsoft.com/office/officeart/2005/8/layout/equation1"/>
    <dgm:cxn modelId="{8898BEDC-D6EF-4CEF-A6B8-047D6ADED0F6}" srcId="{EE1D3B25-D1D5-4B72-9DD9-34A729CED4FC}" destId="{E0B23E76-B2F7-4741-A1F6-E435B4F32965}" srcOrd="0" destOrd="0" parTransId="{62B42A06-1A5C-455A-83F6-AA041E668579}" sibTransId="{0BF274BB-0B93-4BE3-A5E0-2F73488C2DCE}"/>
    <dgm:cxn modelId="{B1DA86D9-DDF9-435F-9BB1-D46A70E62F20}" srcId="{EE1D3B25-D1D5-4B72-9DD9-34A729CED4FC}" destId="{69CBECB0-D971-485B-88A5-39EDBA385BBC}" srcOrd="1" destOrd="0" parTransId="{3A748EE8-B169-44AD-A253-26103B44A408}" sibTransId="{D94D3936-7ECC-45F1-A7A4-BF6945A80D7F}"/>
    <dgm:cxn modelId="{D57DFC2A-DA3B-4405-B9DE-06145A524535}" type="presOf" srcId="{EE1D3B25-D1D5-4B72-9DD9-34A729CED4FC}" destId="{6EAA97CC-6B0F-4069-A020-F2DBF62E11BF}" srcOrd="0" destOrd="0" presId="urn:microsoft.com/office/officeart/2005/8/layout/equation1"/>
    <dgm:cxn modelId="{4DDD06E6-2187-43FE-88D9-E7F87AD1E622}" type="presOf" srcId="{E0B23E76-B2F7-4741-A1F6-E435B4F32965}" destId="{F11E1E18-ADAC-4639-8880-F1CC585A5B55}" srcOrd="0" destOrd="0" presId="urn:microsoft.com/office/officeart/2005/8/layout/equation1"/>
    <dgm:cxn modelId="{AD9B893F-3648-42CC-8333-0DE8BCE4C913}" srcId="{EE1D3B25-D1D5-4B72-9DD9-34A729CED4FC}" destId="{9DD49989-045D-4240-B031-BDC285A94D85}" srcOrd="3" destOrd="0" parTransId="{7050280B-9AEA-4C4B-90E6-27A018FF5F97}" sibTransId="{943A13B8-FA36-4427-AD33-AF4B5B896301}"/>
    <dgm:cxn modelId="{3D90F629-7F9F-431F-BC41-57F78B71E4DA}" type="presOf" srcId="{0BF274BB-0B93-4BE3-A5E0-2F73488C2DCE}" destId="{B1734A39-98E8-4C1B-8FDC-0F5E194EB03A}" srcOrd="0" destOrd="0" presId="urn:microsoft.com/office/officeart/2005/8/layout/equation1"/>
    <dgm:cxn modelId="{26DDA64F-451B-4141-9C11-5E721E1FBFFE}" type="presOf" srcId="{03CED1E3-C284-4793-AE7B-1553C274F528}" destId="{667CA17A-AE82-40E8-B331-ACB705C40DCE}" srcOrd="0" destOrd="0" presId="urn:microsoft.com/office/officeart/2005/8/layout/equation1"/>
    <dgm:cxn modelId="{6C9FE4C2-7AD1-4DD2-9B1C-6DF3C2632C33}" type="presOf" srcId="{69CBECB0-D971-485B-88A5-39EDBA385BBC}" destId="{68859313-4896-47C9-BFA4-9F1226A474CC}" srcOrd="0" destOrd="0" presId="urn:microsoft.com/office/officeart/2005/8/layout/equation1"/>
    <dgm:cxn modelId="{4493C9AA-8B72-4F7E-9349-3FF29D805DE5}" type="presOf" srcId="{014199E4-B9CE-44AE-9CD5-C5BAEF728898}" destId="{5D766380-C4C1-4016-B533-9E7821C7102A}" srcOrd="0" destOrd="0" presId="urn:microsoft.com/office/officeart/2005/8/layout/equation1"/>
    <dgm:cxn modelId="{1B8EF074-8EFC-4F70-B0D9-AE8C5ED39F2F}" type="presOf" srcId="{D94D3936-7ECC-45F1-A7A4-BF6945A80D7F}" destId="{C4A8D98F-06E2-48DD-99DD-ACC6F779C039}" srcOrd="0" destOrd="0" presId="urn:microsoft.com/office/officeart/2005/8/layout/equation1"/>
    <dgm:cxn modelId="{D74412E9-3493-4E4C-BA64-DB71C7F45E31}" srcId="{EE1D3B25-D1D5-4B72-9DD9-34A729CED4FC}" destId="{03CED1E3-C284-4793-AE7B-1553C274F528}" srcOrd="2" destOrd="0" parTransId="{6D2CA414-29A8-480F-8573-CC7FEFFB77CA}" sibTransId="{014199E4-B9CE-44AE-9CD5-C5BAEF728898}"/>
    <dgm:cxn modelId="{70F42039-02D0-430D-AF99-705740119F0E}" type="presParOf" srcId="{6EAA97CC-6B0F-4069-A020-F2DBF62E11BF}" destId="{F11E1E18-ADAC-4639-8880-F1CC585A5B55}" srcOrd="0" destOrd="0" presId="urn:microsoft.com/office/officeart/2005/8/layout/equation1"/>
    <dgm:cxn modelId="{5A654AAB-8E3A-46EF-ABC7-E2B25BA15E6E}" type="presParOf" srcId="{6EAA97CC-6B0F-4069-A020-F2DBF62E11BF}" destId="{3878FF36-D8FD-434E-9A18-480240A8B004}" srcOrd="1" destOrd="0" presId="urn:microsoft.com/office/officeart/2005/8/layout/equation1"/>
    <dgm:cxn modelId="{0D693A80-5BDE-4152-98D4-BBABDD930280}" type="presParOf" srcId="{6EAA97CC-6B0F-4069-A020-F2DBF62E11BF}" destId="{B1734A39-98E8-4C1B-8FDC-0F5E194EB03A}" srcOrd="2" destOrd="0" presId="urn:microsoft.com/office/officeart/2005/8/layout/equation1"/>
    <dgm:cxn modelId="{BDA312C4-3531-4273-9A3D-109B5E964C8A}" type="presParOf" srcId="{6EAA97CC-6B0F-4069-A020-F2DBF62E11BF}" destId="{E029D35E-4369-4DF2-8F59-B3A6E51F2202}" srcOrd="3" destOrd="0" presId="urn:microsoft.com/office/officeart/2005/8/layout/equation1"/>
    <dgm:cxn modelId="{736DE6E4-6B82-4723-8942-4EBD22AD92C1}" type="presParOf" srcId="{6EAA97CC-6B0F-4069-A020-F2DBF62E11BF}" destId="{68859313-4896-47C9-BFA4-9F1226A474CC}" srcOrd="4" destOrd="0" presId="urn:microsoft.com/office/officeart/2005/8/layout/equation1"/>
    <dgm:cxn modelId="{C31A4EBC-E717-4143-BA2D-D9AD1FF98BD5}" type="presParOf" srcId="{6EAA97CC-6B0F-4069-A020-F2DBF62E11BF}" destId="{3324F108-095A-4512-BABD-2DB111FB30AE}" srcOrd="5" destOrd="0" presId="urn:microsoft.com/office/officeart/2005/8/layout/equation1"/>
    <dgm:cxn modelId="{C9AACCC0-B2B8-4B19-8996-66110927B30A}" type="presParOf" srcId="{6EAA97CC-6B0F-4069-A020-F2DBF62E11BF}" destId="{C4A8D98F-06E2-48DD-99DD-ACC6F779C039}" srcOrd="6" destOrd="0" presId="urn:microsoft.com/office/officeart/2005/8/layout/equation1"/>
    <dgm:cxn modelId="{6D5D0CCF-5337-415A-9639-1E0FB7ABBC0F}" type="presParOf" srcId="{6EAA97CC-6B0F-4069-A020-F2DBF62E11BF}" destId="{C2750CD8-9B2A-4774-B29C-102505EA583E}" srcOrd="7" destOrd="0" presId="urn:microsoft.com/office/officeart/2005/8/layout/equation1"/>
    <dgm:cxn modelId="{EF475F6E-A5A3-4E03-905A-9E1E3A75202E}" type="presParOf" srcId="{6EAA97CC-6B0F-4069-A020-F2DBF62E11BF}" destId="{667CA17A-AE82-40E8-B331-ACB705C40DCE}" srcOrd="8" destOrd="0" presId="urn:microsoft.com/office/officeart/2005/8/layout/equation1"/>
    <dgm:cxn modelId="{7205BE0D-E8E8-42FB-9C1E-4D23BF01A2CD}" type="presParOf" srcId="{6EAA97CC-6B0F-4069-A020-F2DBF62E11BF}" destId="{222FB32A-B410-4F88-A8BE-30C7A2A130C4}" srcOrd="9" destOrd="0" presId="urn:microsoft.com/office/officeart/2005/8/layout/equation1"/>
    <dgm:cxn modelId="{28821D10-169F-421D-989A-66FF39424BC7}" type="presParOf" srcId="{6EAA97CC-6B0F-4069-A020-F2DBF62E11BF}" destId="{5D766380-C4C1-4016-B533-9E7821C7102A}" srcOrd="10" destOrd="0" presId="urn:microsoft.com/office/officeart/2005/8/layout/equation1"/>
    <dgm:cxn modelId="{E780DF1F-29A8-4534-99A2-881B69ABCBBF}" type="presParOf" srcId="{6EAA97CC-6B0F-4069-A020-F2DBF62E11BF}" destId="{DE2C01AD-EA1E-4188-BA33-E6136C513DE9}" srcOrd="11" destOrd="0" presId="urn:microsoft.com/office/officeart/2005/8/layout/equation1"/>
    <dgm:cxn modelId="{E4CD9372-33AF-4370-8BF6-3575119B6575}" type="presParOf" srcId="{6EAA97CC-6B0F-4069-A020-F2DBF62E11BF}" destId="{AC94524D-8146-47C9-84E8-71A33F4D507A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9FA62F3-6764-4090-8E2E-47327C931943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72BA77A-C128-4364-AD11-766D10A3BF64}">
      <dgm:prSet phldrT="[Текст]"/>
      <dgm:spPr/>
      <dgm:t>
        <a:bodyPr/>
        <a:lstStyle/>
        <a:p>
          <a:r>
            <a:rPr lang="ru-RU" b="1" dirty="0" smtClean="0"/>
            <a:t>Качество обучения</a:t>
          </a:r>
          <a:endParaRPr lang="ru-RU" b="1" dirty="0"/>
        </a:p>
      </dgm:t>
    </dgm:pt>
    <dgm:pt modelId="{CA60323E-D866-4A71-947F-21B2FB928A92}" type="parTrans" cxnId="{680BBF54-F8A9-43F5-854F-4182FFFFA625}">
      <dgm:prSet/>
      <dgm:spPr/>
      <dgm:t>
        <a:bodyPr/>
        <a:lstStyle/>
        <a:p>
          <a:endParaRPr lang="ru-RU"/>
        </a:p>
      </dgm:t>
    </dgm:pt>
    <dgm:pt modelId="{16873957-E5C5-40BE-AF91-97E0327E5B26}" type="sibTrans" cxnId="{680BBF54-F8A9-43F5-854F-4182FFFFA625}">
      <dgm:prSet/>
      <dgm:spPr/>
      <dgm:t>
        <a:bodyPr/>
        <a:lstStyle/>
        <a:p>
          <a:endParaRPr lang="ru-RU"/>
        </a:p>
      </dgm:t>
    </dgm:pt>
    <dgm:pt modelId="{8F03E01D-7486-46D2-8090-2C4534F67A80}">
      <dgm:prSet phldrT="[Текст]" custT="1"/>
      <dgm:spPr/>
      <dgm:t>
        <a:bodyPr/>
        <a:lstStyle/>
        <a:p>
          <a:r>
            <a:rPr lang="ru-RU" sz="1400" dirty="0" smtClean="0"/>
            <a:t>ФГОС не менее 62%. Дополнительное образование не менее 75%</a:t>
          </a:r>
          <a:endParaRPr lang="ru-RU" sz="1400" dirty="0"/>
        </a:p>
      </dgm:t>
    </dgm:pt>
    <dgm:pt modelId="{4ED58593-08E1-47DC-B1FD-FF52F63F5178}" type="parTrans" cxnId="{F4F1A303-81EF-437F-8F97-C38C12747AE8}">
      <dgm:prSet/>
      <dgm:spPr/>
      <dgm:t>
        <a:bodyPr/>
        <a:lstStyle/>
        <a:p>
          <a:endParaRPr lang="ru-RU"/>
        </a:p>
      </dgm:t>
    </dgm:pt>
    <dgm:pt modelId="{634862F7-50A7-463B-BA3D-8BBA4578576B}" type="sibTrans" cxnId="{F4F1A303-81EF-437F-8F97-C38C12747AE8}">
      <dgm:prSet/>
      <dgm:spPr/>
      <dgm:t>
        <a:bodyPr/>
        <a:lstStyle/>
        <a:p>
          <a:endParaRPr lang="ru-RU"/>
        </a:p>
      </dgm:t>
    </dgm:pt>
    <dgm:pt modelId="{5DF6429F-27C8-4B92-9099-DBABF264078F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accent6">
                  <a:lumMod val="75000"/>
                </a:schemeClr>
              </a:solidFill>
            </a:rPr>
            <a:t>Профильное обучение, </a:t>
          </a:r>
          <a:r>
            <a:rPr lang="ru-RU" sz="1400" dirty="0" err="1" smtClean="0">
              <a:solidFill>
                <a:schemeClr val="accent6">
                  <a:lumMod val="75000"/>
                </a:schemeClr>
              </a:solidFill>
            </a:rPr>
            <a:t>профориента-ционная</a:t>
          </a:r>
          <a:r>
            <a:rPr lang="ru-RU" sz="1400" dirty="0" smtClean="0">
              <a:solidFill>
                <a:schemeClr val="accent6">
                  <a:lumMod val="75000"/>
                </a:schemeClr>
              </a:solidFill>
            </a:rPr>
            <a:t> работа</a:t>
          </a:r>
          <a:endParaRPr lang="ru-RU" sz="1400" dirty="0">
            <a:solidFill>
              <a:schemeClr val="accent6">
                <a:lumMod val="75000"/>
              </a:schemeClr>
            </a:solidFill>
          </a:endParaRPr>
        </a:p>
      </dgm:t>
    </dgm:pt>
    <dgm:pt modelId="{81D7775A-C55C-42DD-AED3-16697C4718FD}" type="parTrans" cxnId="{1E9DC1D1-B50A-4701-9BF1-752DA9113BF0}">
      <dgm:prSet/>
      <dgm:spPr/>
      <dgm:t>
        <a:bodyPr/>
        <a:lstStyle/>
        <a:p>
          <a:endParaRPr lang="ru-RU"/>
        </a:p>
      </dgm:t>
    </dgm:pt>
    <dgm:pt modelId="{79C60915-C1CE-47D5-8607-B4701B075883}" type="sibTrans" cxnId="{1E9DC1D1-B50A-4701-9BF1-752DA9113BF0}">
      <dgm:prSet/>
      <dgm:spPr/>
      <dgm:t>
        <a:bodyPr/>
        <a:lstStyle/>
        <a:p>
          <a:endParaRPr lang="ru-RU"/>
        </a:p>
      </dgm:t>
    </dgm:pt>
    <dgm:pt modelId="{46327FCC-8770-433F-8698-A8EB73301A07}">
      <dgm:prSet custT="1"/>
      <dgm:spPr/>
      <dgm:t>
        <a:bodyPr/>
        <a:lstStyle/>
        <a:p>
          <a:r>
            <a:rPr lang="ru-RU" sz="1400" dirty="0" smtClean="0"/>
            <a:t>Участие в олимпиадах и конкурсах не менее 40%</a:t>
          </a:r>
          <a:endParaRPr lang="ru-RU" sz="1400" dirty="0"/>
        </a:p>
      </dgm:t>
    </dgm:pt>
    <dgm:pt modelId="{57E2E834-FDFB-400E-924C-0C7767C71AC1}" type="parTrans" cxnId="{9E7DB89C-A5F8-471C-AA16-CF6FAE069017}">
      <dgm:prSet/>
      <dgm:spPr/>
      <dgm:t>
        <a:bodyPr/>
        <a:lstStyle/>
        <a:p>
          <a:endParaRPr lang="ru-RU"/>
        </a:p>
      </dgm:t>
    </dgm:pt>
    <dgm:pt modelId="{19F6BEDD-1C8B-400F-89A1-D30A3B99C417}" type="sibTrans" cxnId="{9E7DB89C-A5F8-471C-AA16-CF6FAE069017}">
      <dgm:prSet/>
      <dgm:spPr/>
      <dgm:t>
        <a:bodyPr/>
        <a:lstStyle/>
        <a:p>
          <a:endParaRPr lang="ru-RU"/>
        </a:p>
      </dgm:t>
    </dgm:pt>
    <dgm:pt modelId="{12C52D71-E4FD-4F41-9D64-F7E15D60FF8D}" type="pres">
      <dgm:prSet presAssocID="{E9FA62F3-6764-4090-8E2E-47327C931943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8FC1288E-117B-4682-AE91-D822B8A76A70}" type="pres">
      <dgm:prSet presAssocID="{272BA77A-C128-4364-AD11-766D10A3BF64}" presName="posSpace" presStyleCnt="0"/>
      <dgm:spPr/>
    </dgm:pt>
    <dgm:pt modelId="{D0AAF6AF-D8BF-468F-833E-6B4875810D64}" type="pres">
      <dgm:prSet presAssocID="{272BA77A-C128-4364-AD11-766D10A3BF64}" presName="vertFlow" presStyleCnt="0"/>
      <dgm:spPr/>
    </dgm:pt>
    <dgm:pt modelId="{C91F7707-A8D4-4013-AE8B-358CBDD6D38A}" type="pres">
      <dgm:prSet presAssocID="{272BA77A-C128-4364-AD11-766D10A3BF64}" presName="topSpace" presStyleCnt="0"/>
      <dgm:spPr/>
    </dgm:pt>
    <dgm:pt modelId="{58946E55-83BC-4159-8864-BD3DDE889E19}" type="pres">
      <dgm:prSet presAssocID="{272BA77A-C128-4364-AD11-766D10A3BF64}" presName="firstComp" presStyleCnt="0"/>
      <dgm:spPr/>
    </dgm:pt>
    <dgm:pt modelId="{4A71BE89-24AD-401F-A523-5761D791AD93}" type="pres">
      <dgm:prSet presAssocID="{272BA77A-C128-4364-AD11-766D10A3BF64}" presName="firstChild" presStyleLbl="bgAccFollowNode1" presStyleIdx="0" presStyleCnt="3"/>
      <dgm:spPr/>
      <dgm:t>
        <a:bodyPr/>
        <a:lstStyle/>
        <a:p>
          <a:endParaRPr lang="ru-RU"/>
        </a:p>
      </dgm:t>
    </dgm:pt>
    <dgm:pt modelId="{5D7A4735-71E3-48C5-91E4-2105CC294670}" type="pres">
      <dgm:prSet presAssocID="{272BA77A-C128-4364-AD11-766D10A3BF64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6838B0-E03F-492C-A9AF-3298CB8817EF}" type="pres">
      <dgm:prSet presAssocID="{5DF6429F-27C8-4B92-9099-DBABF264078F}" presName="comp" presStyleCnt="0"/>
      <dgm:spPr/>
    </dgm:pt>
    <dgm:pt modelId="{81B2A1D5-51C4-49EB-B963-5C14036697E1}" type="pres">
      <dgm:prSet presAssocID="{5DF6429F-27C8-4B92-9099-DBABF264078F}" presName="child" presStyleLbl="bgAccFollowNode1" presStyleIdx="1" presStyleCnt="3"/>
      <dgm:spPr/>
      <dgm:t>
        <a:bodyPr/>
        <a:lstStyle/>
        <a:p>
          <a:endParaRPr lang="ru-RU"/>
        </a:p>
      </dgm:t>
    </dgm:pt>
    <dgm:pt modelId="{627EAAC6-D7C2-4D42-A621-C2700F3DAB8C}" type="pres">
      <dgm:prSet presAssocID="{5DF6429F-27C8-4B92-9099-DBABF264078F}" presName="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4D885D-71E5-4069-AA93-F075B700AA8E}" type="pres">
      <dgm:prSet presAssocID="{46327FCC-8770-433F-8698-A8EB73301A07}" presName="comp" presStyleCnt="0"/>
      <dgm:spPr/>
    </dgm:pt>
    <dgm:pt modelId="{E03C28ED-9AF5-4E77-8E62-F2750869EFC9}" type="pres">
      <dgm:prSet presAssocID="{46327FCC-8770-433F-8698-A8EB73301A07}" presName="child" presStyleLbl="bgAccFollowNode1" presStyleIdx="2" presStyleCnt="3"/>
      <dgm:spPr/>
      <dgm:t>
        <a:bodyPr/>
        <a:lstStyle/>
        <a:p>
          <a:endParaRPr lang="ru-RU"/>
        </a:p>
      </dgm:t>
    </dgm:pt>
    <dgm:pt modelId="{7D912F4F-39F1-4D9E-A5F9-BCA235B6944C}" type="pres">
      <dgm:prSet presAssocID="{46327FCC-8770-433F-8698-A8EB73301A07}" presName="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D6B9C1-2ABD-4831-9A49-1AD695D1C65E}" type="pres">
      <dgm:prSet presAssocID="{272BA77A-C128-4364-AD11-766D10A3BF64}" presName="negSpace" presStyleCnt="0"/>
      <dgm:spPr/>
    </dgm:pt>
    <dgm:pt modelId="{B4562FD2-C115-46B2-8F56-3229FA82CB87}" type="pres">
      <dgm:prSet presAssocID="{272BA77A-C128-4364-AD11-766D10A3BF64}" presName="circle" presStyleLbl="node1" presStyleIdx="0" presStyleCnt="1"/>
      <dgm:spPr/>
      <dgm:t>
        <a:bodyPr/>
        <a:lstStyle/>
        <a:p>
          <a:endParaRPr lang="ru-RU"/>
        </a:p>
      </dgm:t>
    </dgm:pt>
  </dgm:ptLst>
  <dgm:cxnLst>
    <dgm:cxn modelId="{DE2D79E5-4011-438D-AFC6-266F326E18BF}" type="presOf" srcId="{8F03E01D-7486-46D2-8090-2C4534F67A80}" destId="{5D7A4735-71E3-48C5-91E4-2105CC294670}" srcOrd="1" destOrd="0" presId="urn:microsoft.com/office/officeart/2005/8/layout/hList9"/>
    <dgm:cxn modelId="{6D830B35-A6C0-478D-9685-0A1D5EFF3795}" type="presOf" srcId="{272BA77A-C128-4364-AD11-766D10A3BF64}" destId="{B4562FD2-C115-46B2-8F56-3229FA82CB87}" srcOrd="0" destOrd="0" presId="urn:microsoft.com/office/officeart/2005/8/layout/hList9"/>
    <dgm:cxn modelId="{5A884814-3D9A-419D-BDC8-194566E5CE57}" type="presOf" srcId="{46327FCC-8770-433F-8698-A8EB73301A07}" destId="{7D912F4F-39F1-4D9E-A5F9-BCA235B6944C}" srcOrd="1" destOrd="0" presId="urn:microsoft.com/office/officeart/2005/8/layout/hList9"/>
    <dgm:cxn modelId="{680BBF54-F8A9-43F5-854F-4182FFFFA625}" srcId="{E9FA62F3-6764-4090-8E2E-47327C931943}" destId="{272BA77A-C128-4364-AD11-766D10A3BF64}" srcOrd="0" destOrd="0" parTransId="{CA60323E-D866-4A71-947F-21B2FB928A92}" sibTransId="{16873957-E5C5-40BE-AF91-97E0327E5B26}"/>
    <dgm:cxn modelId="{1E9DC1D1-B50A-4701-9BF1-752DA9113BF0}" srcId="{272BA77A-C128-4364-AD11-766D10A3BF64}" destId="{5DF6429F-27C8-4B92-9099-DBABF264078F}" srcOrd="1" destOrd="0" parTransId="{81D7775A-C55C-42DD-AED3-16697C4718FD}" sibTransId="{79C60915-C1CE-47D5-8607-B4701B075883}"/>
    <dgm:cxn modelId="{9E7DB89C-A5F8-471C-AA16-CF6FAE069017}" srcId="{272BA77A-C128-4364-AD11-766D10A3BF64}" destId="{46327FCC-8770-433F-8698-A8EB73301A07}" srcOrd="2" destOrd="0" parTransId="{57E2E834-FDFB-400E-924C-0C7767C71AC1}" sibTransId="{19F6BEDD-1C8B-400F-89A1-D30A3B99C417}"/>
    <dgm:cxn modelId="{F4F1A303-81EF-437F-8F97-C38C12747AE8}" srcId="{272BA77A-C128-4364-AD11-766D10A3BF64}" destId="{8F03E01D-7486-46D2-8090-2C4534F67A80}" srcOrd="0" destOrd="0" parTransId="{4ED58593-08E1-47DC-B1FD-FF52F63F5178}" sibTransId="{634862F7-50A7-463B-BA3D-8BBA4578576B}"/>
    <dgm:cxn modelId="{F6260677-830C-48E7-BC7A-421609EDBC4F}" type="presOf" srcId="{5DF6429F-27C8-4B92-9099-DBABF264078F}" destId="{627EAAC6-D7C2-4D42-A621-C2700F3DAB8C}" srcOrd="1" destOrd="0" presId="urn:microsoft.com/office/officeart/2005/8/layout/hList9"/>
    <dgm:cxn modelId="{F45FD20F-2A15-4DA0-B801-5D2542D4E5FA}" type="presOf" srcId="{8F03E01D-7486-46D2-8090-2C4534F67A80}" destId="{4A71BE89-24AD-401F-A523-5761D791AD93}" srcOrd="0" destOrd="0" presId="urn:microsoft.com/office/officeart/2005/8/layout/hList9"/>
    <dgm:cxn modelId="{4CFB78CF-8AE1-452F-8082-01CD077A1098}" type="presOf" srcId="{E9FA62F3-6764-4090-8E2E-47327C931943}" destId="{12C52D71-E4FD-4F41-9D64-F7E15D60FF8D}" srcOrd="0" destOrd="0" presId="urn:microsoft.com/office/officeart/2005/8/layout/hList9"/>
    <dgm:cxn modelId="{A376860E-307E-4FFE-9AB8-8A6C77CA7A7B}" type="presOf" srcId="{5DF6429F-27C8-4B92-9099-DBABF264078F}" destId="{81B2A1D5-51C4-49EB-B963-5C14036697E1}" srcOrd="0" destOrd="0" presId="urn:microsoft.com/office/officeart/2005/8/layout/hList9"/>
    <dgm:cxn modelId="{BC0349C3-3FF2-4611-8435-AEAAC5B4E904}" type="presOf" srcId="{46327FCC-8770-433F-8698-A8EB73301A07}" destId="{E03C28ED-9AF5-4E77-8E62-F2750869EFC9}" srcOrd="0" destOrd="0" presId="urn:microsoft.com/office/officeart/2005/8/layout/hList9"/>
    <dgm:cxn modelId="{01684A6A-C757-4293-A8A4-8F39CE93AFD4}" type="presParOf" srcId="{12C52D71-E4FD-4F41-9D64-F7E15D60FF8D}" destId="{8FC1288E-117B-4682-AE91-D822B8A76A70}" srcOrd="0" destOrd="0" presId="urn:microsoft.com/office/officeart/2005/8/layout/hList9"/>
    <dgm:cxn modelId="{5B301CCB-1050-4CF1-BB55-3DC9C81E938B}" type="presParOf" srcId="{12C52D71-E4FD-4F41-9D64-F7E15D60FF8D}" destId="{D0AAF6AF-D8BF-468F-833E-6B4875810D64}" srcOrd="1" destOrd="0" presId="urn:microsoft.com/office/officeart/2005/8/layout/hList9"/>
    <dgm:cxn modelId="{69C69D57-8EC4-4FE7-9BED-1E3734BE1306}" type="presParOf" srcId="{D0AAF6AF-D8BF-468F-833E-6B4875810D64}" destId="{C91F7707-A8D4-4013-AE8B-358CBDD6D38A}" srcOrd="0" destOrd="0" presId="urn:microsoft.com/office/officeart/2005/8/layout/hList9"/>
    <dgm:cxn modelId="{B75DFF6A-3CFB-48A3-AE99-AA22D1B47E31}" type="presParOf" srcId="{D0AAF6AF-D8BF-468F-833E-6B4875810D64}" destId="{58946E55-83BC-4159-8864-BD3DDE889E19}" srcOrd="1" destOrd="0" presId="urn:microsoft.com/office/officeart/2005/8/layout/hList9"/>
    <dgm:cxn modelId="{CC45B9FB-C048-4888-91FE-40D76C4B26FF}" type="presParOf" srcId="{58946E55-83BC-4159-8864-BD3DDE889E19}" destId="{4A71BE89-24AD-401F-A523-5761D791AD93}" srcOrd="0" destOrd="0" presId="urn:microsoft.com/office/officeart/2005/8/layout/hList9"/>
    <dgm:cxn modelId="{81709D7E-60C4-4AB4-A869-2D9DF2BAFF11}" type="presParOf" srcId="{58946E55-83BC-4159-8864-BD3DDE889E19}" destId="{5D7A4735-71E3-48C5-91E4-2105CC294670}" srcOrd="1" destOrd="0" presId="urn:microsoft.com/office/officeart/2005/8/layout/hList9"/>
    <dgm:cxn modelId="{8E29BD3B-1160-4D21-9734-185671F98427}" type="presParOf" srcId="{D0AAF6AF-D8BF-468F-833E-6B4875810D64}" destId="{B26838B0-E03F-492C-A9AF-3298CB8817EF}" srcOrd="2" destOrd="0" presId="urn:microsoft.com/office/officeart/2005/8/layout/hList9"/>
    <dgm:cxn modelId="{ACFF0565-D7C9-4322-9DCF-AAE96D81775A}" type="presParOf" srcId="{B26838B0-E03F-492C-A9AF-3298CB8817EF}" destId="{81B2A1D5-51C4-49EB-B963-5C14036697E1}" srcOrd="0" destOrd="0" presId="urn:microsoft.com/office/officeart/2005/8/layout/hList9"/>
    <dgm:cxn modelId="{17A274B6-632E-4055-AC29-6C5B2470F521}" type="presParOf" srcId="{B26838B0-E03F-492C-A9AF-3298CB8817EF}" destId="{627EAAC6-D7C2-4D42-A621-C2700F3DAB8C}" srcOrd="1" destOrd="0" presId="urn:microsoft.com/office/officeart/2005/8/layout/hList9"/>
    <dgm:cxn modelId="{4A51ED19-9BE8-4837-BD8F-6B366481F09A}" type="presParOf" srcId="{D0AAF6AF-D8BF-468F-833E-6B4875810D64}" destId="{114D885D-71E5-4069-AA93-F075B700AA8E}" srcOrd="3" destOrd="0" presId="urn:microsoft.com/office/officeart/2005/8/layout/hList9"/>
    <dgm:cxn modelId="{BD527655-A1E2-4A87-9437-7EB3502C9689}" type="presParOf" srcId="{114D885D-71E5-4069-AA93-F075B700AA8E}" destId="{E03C28ED-9AF5-4E77-8E62-F2750869EFC9}" srcOrd="0" destOrd="0" presId="urn:microsoft.com/office/officeart/2005/8/layout/hList9"/>
    <dgm:cxn modelId="{E67088F5-C8CB-40A4-950D-D5B250C61018}" type="presParOf" srcId="{114D885D-71E5-4069-AA93-F075B700AA8E}" destId="{7D912F4F-39F1-4D9E-A5F9-BCA235B6944C}" srcOrd="1" destOrd="0" presId="urn:microsoft.com/office/officeart/2005/8/layout/hList9"/>
    <dgm:cxn modelId="{F98DC249-6C2A-4B98-9443-8408AA5FCD90}" type="presParOf" srcId="{12C52D71-E4FD-4F41-9D64-F7E15D60FF8D}" destId="{91D6B9C1-2ABD-4831-9A49-1AD695D1C65E}" srcOrd="2" destOrd="0" presId="urn:microsoft.com/office/officeart/2005/8/layout/hList9"/>
    <dgm:cxn modelId="{AE1C8275-F8AE-4F6E-A99F-76144693618C}" type="presParOf" srcId="{12C52D71-E4FD-4F41-9D64-F7E15D60FF8D}" destId="{B4562FD2-C115-46B2-8F56-3229FA82CB87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9FA62F3-6764-4090-8E2E-47327C931943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72BA77A-C128-4364-AD11-766D10A3BF64}">
      <dgm:prSet phldrT="[Текст]" custT="1"/>
      <dgm:spPr>
        <a:solidFill>
          <a:srgbClr val="605148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b="1" dirty="0" err="1" smtClean="0"/>
            <a:t>Эффектив-ное</a:t>
          </a:r>
          <a:r>
            <a:rPr lang="ru-RU" sz="1400" b="1" dirty="0" smtClean="0"/>
            <a:t> </a:t>
          </a:r>
          <a:r>
            <a:rPr lang="ru-RU" sz="1400" b="1" dirty="0" err="1" smtClean="0"/>
            <a:t>воспита-ние</a:t>
          </a:r>
          <a:endParaRPr lang="ru-RU" sz="1400" b="1" dirty="0"/>
        </a:p>
      </dgm:t>
    </dgm:pt>
    <dgm:pt modelId="{CA60323E-D866-4A71-947F-21B2FB928A92}" type="parTrans" cxnId="{680BBF54-F8A9-43F5-854F-4182FFFFA625}">
      <dgm:prSet/>
      <dgm:spPr/>
      <dgm:t>
        <a:bodyPr/>
        <a:lstStyle/>
        <a:p>
          <a:endParaRPr lang="ru-RU"/>
        </a:p>
      </dgm:t>
    </dgm:pt>
    <dgm:pt modelId="{16873957-E5C5-40BE-AF91-97E0327E5B26}" type="sibTrans" cxnId="{680BBF54-F8A9-43F5-854F-4182FFFFA625}">
      <dgm:prSet/>
      <dgm:spPr/>
      <dgm:t>
        <a:bodyPr/>
        <a:lstStyle/>
        <a:p>
          <a:endParaRPr lang="ru-RU"/>
        </a:p>
      </dgm:t>
    </dgm:pt>
    <dgm:pt modelId="{8F03E01D-7486-46D2-8090-2C4534F67A80}">
      <dgm:prSet phldrT="[Текст]"/>
      <dgm:spPr/>
      <dgm:t>
        <a:bodyPr/>
        <a:lstStyle/>
        <a:p>
          <a:r>
            <a:rPr lang="ru-RU" dirty="0" smtClean="0"/>
            <a:t>Музей, театр. Ученическое самоуправление. РДШ</a:t>
          </a:r>
          <a:endParaRPr lang="ru-RU" dirty="0"/>
        </a:p>
      </dgm:t>
    </dgm:pt>
    <dgm:pt modelId="{4ED58593-08E1-47DC-B1FD-FF52F63F5178}" type="parTrans" cxnId="{F4F1A303-81EF-437F-8F97-C38C12747AE8}">
      <dgm:prSet/>
      <dgm:spPr/>
      <dgm:t>
        <a:bodyPr/>
        <a:lstStyle/>
        <a:p>
          <a:endParaRPr lang="ru-RU"/>
        </a:p>
      </dgm:t>
    </dgm:pt>
    <dgm:pt modelId="{634862F7-50A7-463B-BA3D-8BBA4578576B}" type="sibTrans" cxnId="{F4F1A303-81EF-437F-8F97-C38C12747AE8}">
      <dgm:prSet/>
      <dgm:spPr/>
      <dgm:t>
        <a:bodyPr/>
        <a:lstStyle/>
        <a:p>
          <a:endParaRPr lang="ru-RU"/>
        </a:p>
      </dgm:t>
    </dgm:pt>
    <dgm:pt modelId="{5DF6429F-27C8-4B92-9099-DBABF264078F}">
      <dgm:prSet phldrT="[Текст]"/>
      <dgm:spPr/>
      <dgm:t>
        <a:bodyPr/>
        <a:lstStyle/>
        <a:p>
          <a:r>
            <a:rPr lang="ru-RU" dirty="0" smtClean="0">
              <a:solidFill>
                <a:schemeClr val="accent6">
                  <a:lumMod val="75000"/>
                </a:schemeClr>
              </a:solidFill>
            </a:rPr>
            <a:t>Участие в патриотических мероприятиях не менее 75%</a:t>
          </a:r>
          <a:endParaRPr lang="ru-RU" dirty="0">
            <a:solidFill>
              <a:schemeClr val="accent6">
                <a:lumMod val="75000"/>
              </a:schemeClr>
            </a:solidFill>
          </a:endParaRPr>
        </a:p>
      </dgm:t>
    </dgm:pt>
    <dgm:pt modelId="{81D7775A-C55C-42DD-AED3-16697C4718FD}" type="parTrans" cxnId="{1E9DC1D1-B50A-4701-9BF1-752DA9113BF0}">
      <dgm:prSet/>
      <dgm:spPr/>
      <dgm:t>
        <a:bodyPr/>
        <a:lstStyle/>
        <a:p>
          <a:endParaRPr lang="ru-RU"/>
        </a:p>
      </dgm:t>
    </dgm:pt>
    <dgm:pt modelId="{79C60915-C1CE-47D5-8607-B4701B075883}" type="sibTrans" cxnId="{1E9DC1D1-B50A-4701-9BF1-752DA9113BF0}">
      <dgm:prSet/>
      <dgm:spPr/>
      <dgm:t>
        <a:bodyPr/>
        <a:lstStyle/>
        <a:p>
          <a:endParaRPr lang="ru-RU"/>
        </a:p>
      </dgm:t>
    </dgm:pt>
    <dgm:pt modelId="{46327FCC-8770-433F-8698-A8EB73301A07}">
      <dgm:prSet/>
      <dgm:spPr/>
      <dgm:t>
        <a:bodyPr/>
        <a:lstStyle/>
        <a:p>
          <a:r>
            <a:rPr lang="ru-RU" dirty="0" err="1" smtClean="0"/>
            <a:t>Профилакти-ческая</a:t>
          </a:r>
          <a:r>
            <a:rPr lang="ru-RU" dirty="0" smtClean="0"/>
            <a:t> работа</a:t>
          </a:r>
          <a:endParaRPr lang="ru-RU" dirty="0"/>
        </a:p>
      </dgm:t>
    </dgm:pt>
    <dgm:pt modelId="{57E2E834-FDFB-400E-924C-0C7767C71AC1}" type="parTrans" cxnId="{9E7DB89C-A5F8-471C-AA16-CF6FAE069017}">
      <dgm:prSet/>
      <dgm:spPr/>
      <dgm:t>
        <a:bodyPr/>
        <a:lstStyle/>
        <a:p>
          <a:endParaRPr lang="ru-RU"/>
        </a:p>
      </dgm:t>
    </dgm:pt>
    <dgm:pt modelId="{19F6BEDD-1C8B-400F-89A1-D30A3B99C417}" type="sibTrans" cxnId="{9E7DB89C-A5F8-471C-AA16-CF6FAE069017}">
      <dgm:prSet/>
      <dgm:spPr/>
      <dgm:t>
        <a:bodyPr/>
        <a:lstStyle/>
        <a:p>
          <a:endParaRPr lang="ru-RU"/>
        </a:p>
      </dgm:t>
    </dgm:pt>
    <dgm:pt modelId="{12C52D71-E4FD-4F41-9D64-F7E15D60FF8D}" type="pres">
      <dgm:prSet presAssocID="{E9FA62F3-6764-4090-8E2E-47327C931943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8FC1288E-117B-4682-AE91-D822B8A76A70}" type="pres">
      <dgm:prSet presAssocID="{272BA77A-C128-4364-AD11-766D10A3BF64}" presName="posSpace" presStyleCnt="0"/>
      <dgm:spPr/>
    </dgm:pt>
    <dgm:pt modelId="{D0AAF6AF-D8BF-468F-833E-6B4875810D64}" type="pres">
      <dgm:prSet presAssocID="{272BA77A-C128-4364-AD11-766D10A3BF64}" presName="vertFlow" presStyleCnt="0"/>
      <dgm:spPr/>
    </dgm:pt>
    <dgm:pt modelId="{C91F7707-A8D4-4013-AE8B-358CBDD6D38A}" type="pres">
      <dgm:prSet presAssocID="{272BA77A-C128-4364-AD11-766D10A3BF64}" presName="topSpace" presStyleCnt="0"/>
      <dgm:spPr/>
    </dgm:pt>
    <dgm:pt modelId="{58946E55-83BC-4159-8864-BD3DDE889E19}" type="pres">
      <dgm:prSet presAssocID="{272BA77A-C128-4364-AD11-766D10A3BF64}" presName="firstComp" presStyleCnt="0"/>
      <dgm:spPr/>
    </dgm:pt>
    <dgm:pt modelId="{4A71BE89-24AD-401F-A523-5761D791AD93}" type="pres">
      <dgm:prSet presAssocID="{272BA77A-C128-4364-AD11-766D10A3BF64}" presName="firstChild" presStyleLbl="bgAccFollowNode1" presStyleIdx="0" presStyleCnt="3"/>
      <dgm:spPr/>
      <dgm:t>
        <a:bodyPr/>
        <a:lstStyle/>
        <a:p>
          <a:endParaRPr lang="ru-RU"/>
        </a:p>
      </dgm:t>
    </dgm:pt>
    <dgm:pt modelId="{5D7A4735-71E3-48C5-91E4-2105CC294670}" type="pres">
      <dgm:prSet presAssocID="{272BA77A-C128-4364-AD11-766D10A3BF64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6838B0-E03F-492C-A9AF-3298CB8817EF}" type="pres">
      <dgm:prSet presAssocID="{5DF6429F-27C8-4B92-9099-DBABF264078F}" presName="comp" presStyleCnt="0"/>
      <dgm:spPr/>
    </dgm:pt>
    <dgm:pt modelId="{81B2A1D5-51C4-49EB-B963-5C14036697E1}" type="pres">
      <dgm:prSet presAssocID="{5DF6429F-27C8-4B92-9099-DBABF264078F}" presName="child" presStyleLbl="bgAccFollowNode1" presStyleIdx="1" presStyleCnt="3"/>
      <dgm:spPr/>
      <dgm:t>
        <a:bodyPr/>
        <a:lstStyle/>
        <a:p>
          <a:endParaRPr lang="ru-RU"/>
        </a:p>
      </dgm:t>
    </dgm:pt>
    <dgm:pt modelId="{627EAAC6-D7C2-4D42-A621-C2700F3DAB8C}" type="pres">
      <dgm:prSet presAssocID="{5DF6429F-27C8-4B92-9099-DBABF264078F}" presName="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4D885D-71E5-4069-AA93-F075B700AA8E}" type="pres">
      <dgm:prSet presAssocID="{46327FCC-8770-433F-8698-A8EB73301A07}" presName="comp" presStyleCnt="0"/>
      <dgm:spPr/>
    </dgm:pt>
    <dgm:pt modelId="{E03C28ED-9AF5-4E77-8E62-F2750869EFC9}" type="pres">
      <dgm:prSet presAssocID="{46327FCC-8770-433F-8698-A8EB73301A07}" presName="child" presStyleLbl="bgAccFollowNode1" presStyleIdx="2" presStyleCnt="3"/>
      <dgm:spPr/>
      <dgm:t>
        <a:bodyPr/>
        <a:lstStyle/>
        <a:p>
          <a:endParaRPr lang="ru-RU"/>
        </a:p>
      </dgm:t>
    </dgm:pt>
    <dgm:pt modelId="{7D912F4F-39F1-4D9E-A5F9-BCA235B6944C}" type="pres">
      <dgm:prSet presAssocID="{46327FCC-8770-433F-8698-A8EB73301A07}" presName="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D6B9C1-2ABD-4831-9A49-1AD695D1C65E}" type="pres">
      <dgm:prSet presAssocID="{272BA77A-C128-4364-AD11-766D10A3BF64}" presName="negSpace" presStyleCnt="0"/>
      <dgm:spPr/>
    </dgm:pt>
    <dgm:pt modelId="{B4562FD2-C115-46B2-8F56-3229FA82CB87}" type="pres">
      <dgm:prSet presAssocID="{272BA77A-C128-4364-AD11-766D10A3BF64}" presName="circle" presStyleLbl="node1" presStyleIdx="0" presStyleCnt="1"/>
      <dgm:spPr>
        <a:prstGeom prst="ellipse">
          <a:avLst/>
        </a:prstGeom>
      </dgm:spPr>
      <dgm:t>
        <a:bodyPr/>
        <a:lstStyle/>
        <a:p>
          <a:endParaRPr lang="ru-RU"/>
        </a:p>
      </dgm:t>
    </dgm:pt>
  </dgm:ptLst>
  <dgm:cxnLst>
    <dgm:cxn modelId="{8CEF9826-0168-4C2E-AF60-2D8A2EE6E037}" type="presOf" srcId="{5DF6429F-27C8-4B92-9099-DBABF264078F}" destId="{627EAAC6-D7C2-4D42-A621-C2700F3DAB8C}" srcOrd="1" destOrd="0" presId="urn:microsoft.com/office/officeart/2005/8/layout/hList9"/>
    <dgm:cxn modelId="{9E7DB89C-A5F8-471C-AA16-CF6FAE069017}" srcId="{272BA77A-C128-4364-AD11-766D10A3BF64}" destId="{46327FCC-8770-433F-8698-A8EB73301A07}" srcOrd="2" destOrd="0" parTransId="{57E2E834-FDFB-400E-924C-0C7767C71AC1}" sibTransId="{19F6BEDD-1C8B-400F-89A1-D30A3B99C417}"/>
    <dgm:cxn modelId="{BC533688-4879-4ACA-8577-9F3C1F85CEFD}" type="presOf" srcId="{272BA77A-C128-4364-AD11-766D10A3BF64}" destId="{B4562FD2-C115-46B2-8F56-3229FA82CB87}" srcOrd="0" destOrd="0" presId="urn:microsoft.com/office/officeart/2005/8/layout/hList9"/>
    <dgm:cxn modelId="{F4F1A303-81EF-437F-8F97-C38C12747AE8}" srcId="{272BA77A-C128-4364-AD11-766D10A3BF64}" destId="{8F03E01D-7486-46D2-8090-2C4534F67A80}" srcOrd="0" destOrd="0" parTransId="{4ED58593-08E1-47DC-B1FD-FF52F63F5178}" sibTransId="{634862F7-50A7-463B-BA3D-8BBA4578576B}"/>
    <dgm:cxn modelId="{7E4F9D7F-E8B1-41AC-8388-3C101AA0C334}" type="presOf" srcId="{5DF6429F-27C8-4B92-9099-DBABF264078F}" destId="{81B2A1D5-51C4-49EB-B963-5C14036697E1}" srcOrd="0" destOrd="0" presId="urn:microsoft.com/office/officeart/2005/8/layout/hList9"/>
    <dgm:cxn modelId="{A3AF9A78-DB5B-4226-8FF4-E23CFC37F4C1}" type="presOf" srcId="{8F03E01D-7486-46D2-8090-2C4534F67A80}" destId="{4A71BE89-24AD-401F-A523-5761D791AD93}" srcOrd="0" destOrd="0" presId="urn:microsoft.com/office/officeart/2005/8/layout/hList9"/>
    <dgm:cxn modelId="{6E6FCCE3-86A2-4FB2-816D-19D330E169EC}" type="presOf" srcId="{8F03E01D-7486-46D2-8090-2C4534F67A80}" destId="{5D7A4735-71E3-48C5-91E4-2105CC294670}" srcOrd="1" destOrd="0" presId="urn:microsoft.com/office/officeart/2005/8/layout/hList9"/>
    <dgm:cxn modelId="{680BBF54-F8A9-43F5-854F-4182FFFFA625}" srcId="{E9FA62F3-6764-4090-8E2E-47327C931943}" destId="{272BA77A-C128-4364-AD11-766D10A3BF64}" srcOrd="0" destOrd="0" parTransId="{CA60323E-D866-4A71-947F-21B2FB928A92}" sibTransId="{16873957-E5C5-40BE-AF91-97E0327E5B26}"/>
    <dgm:cxn modelId="{FCA462D5-8775-46D5-AFAD-97BAADFB4CB4}" type="presOf" srcId="{46327FCC-8770-433F-8698-A8EB73301A07}" destId="{7D912F4F-39F1-4D9E-A5F9-BCA235B6944C}" srcOrd="1" destOrd="0" presId="urn:microsoft.com/office/officeart/2005/8/layout/hList9"/>
    <dgm:cxn modelId="{1E9DC1D1-B50A-4701-9BF1-752DA9113BF0}" srcId="{272BA77A-C128-4364-AD11-766D10A3BF64}" destId="{5DF6429F-27C8-4B92-9099-DBABF264078F}" srcOrd="1" destOrd="0" parTransId="{81D7775A-C55C-42DD-AED3-16697C4718FD}" sibTransId="{79C60915-C1CE-47D5-8607-B4701B075883}"/>
    <dgm:cxn modelId="{2A7F2F87-E304-46FA-8BE8-B3710A7A0571}" type="presOf" srcId="{E9FA62F3-6764-4090-8E2E-47327C931943}" destId="{12C52D71-E4FD-4F41-9D64-F7E15D60FF8D}" srcOrd="0" destOrd="0" presId="urn:microsoft.com/office/officeart/2005/8/layout/hList9"/>
    <dgm:cxn modelId="{09B1F064-0B79-4E84-95F7-283EF7990599}" type="presOf" srcId="{46327FCC-8770-433F-8698-A8EB73301A07}" destId="{E03C28ED-9AF5-4E77-8E62-F2750869EFC9}" srcOrd="0" destOrd="0" presId="urn:microsoft.com/office/officeart/2005/8/layout/hList9"/>
    <dgm:cxn modelId="{4EC65A27-D4A7-4E96-ADCB-077670FF0424}" type="presParOf" srcId="{12C52D71-E4FD-4F41-9D64-F7E15D60FF8D}" destId="{8FC1288E-117B-4682-AE91-D822B8A76A70}" srcOrd="0" destOrd="0" presId="urn:microsoft.com/office/officeart/2005/8/layout/hList9"/>
    <dgm:cxn modelId="{1B18A991-9588-41DE-9C9D-95E26B03F217}" type="presParOf" srcId="{12C52D71-E4FD-4F41-9D64-F7E15D60FF8D}" destId="{D0AAF6AF-D8BF-468F-833E-6B4875810D64}" srcOrd="1" destOrd="0" presId="urn:microsoft.com/office/officeart/2005/8/layout/hList9"/>
    <dgm:cxn modelId="{FC705470-7493-4FFF-9221-49C99704BE39}" type="presParOf" srcId="{D0AAF6AF-D8BF-468F-833E-6B4875810D64}" destId="{C91F7707-A8D4-4013-AE8B-358CBDD6D38A}" srcOrd="0" destOrd="0" presId="urn:microsoft.com/office/officeart/2005/8/layout/hList9"/>
    <dgm:cxn modelId="{4015F5C9-306D-4FFF-A2D0-21E6D4E8AEDF}" type="presParOf" srcId="{D0AAF6AF-D8BF-468F-833E-6B4875810D64}" destId="{58946E55-83BC-4159-8864-BD3DDE889E19}" srcOrd="1" destOrd="0" presId="urn:microsoft.com/office/officeart/2005/8/layout/hList9"/>
    <dgm:cxn modelId="{CC0D0372-40FC-478A-BEB6-9D2C2803528D}" type="presParOf" srcId="{58946E55-83BC-4159-8864-BD3DDE889E19}" destId="{4A71BE89-24AD-401F-A523-5761D791AD93}" srcOrd="0" destOrd="0" presId="urn:microsoft.com/office/officeart/2005/8/layout/hList9"/>
    <dgm:cxn modelId="{150F26B4-3623-4102-A5EA-8A16F580EF3D}" type="presParOf" srcId="{58946E55-83BC-4159-8864-BD3DDE889E19}" destId="{5D7A4735-71E3-48C5-91E4-2105CC294670}" srcOrd="1" destOrd="0" presId="urn:microsoft.com/office/officeart/2005/8/layout/hList9"/>
    <dgm:cxn modelId="{4CC5EDBE-9C38-49C3-AE20-CC5F9152BCED}" type="presParOf" srcId="{D0AAF6AF-D8BF-468F-833E-6B4875810D64}" destId="{B26838B0-E03F-492C-A9AF-3298CB8817EF}" srcOrd="2" destOrd="0" presId="urn:microsoft.com/office/officeart/2005/8/layout/hList9"/>
    <dgm:cxn modelId="{AE1E14F1-5517-4823-AB6F-568CFA46B5BD}" type="presParOf" srcId="{B26838B0-E03F-492C-A9AF-3298CB8817EF}" destId="{81B2A1D5-51C4-49EB-B963-5C14036697E1}" srcOrd="0" destOrd="0" presId="urn:microsoft.com/office/officeart/2005/8/layout/hList9"/>
    <dgm:cxn modelId="{E962C576-8A0C-4557-80DE-6A0C5A227E30}" type="presParOf" srcId="{B26838B0-E03F-492C-A9AF-3298CB8817EF}" destId="{627EAAC6-D7C2-4D42-A621-C2700F3DAB8C}" srcOrd="1" destOrd="0" presId="urn:microsoft.com/office/officeart/2005/8/layout/hList9"/>
    <dgm:cxn modelId="{D8D6D555-D457-4E85-B6F6-456809365FE0}" type="presParOf" srcId="{D0AAF6AF-D8BF-468F-833E-6B4875810D64}" destId="{114D885D-71E5-4069-AA93-F075B700AA8E}" srcOrd="3" destOrd="0" presId="urn:microsoft.com/office/officeart/2005/8/layout/hList9"/>
    <dgm:cxn modelId="{D97C403B-F7FD-4CD2-833E-0AD1DAC52ABA}" type="presParOf" srcId="{114D885D-71E5-4069-AA93-F075B700AA8E}" destId="{E03C28ED-9AF5-4E77-8E62-F2750869EFC9}" srcOrd="0" destOrd="0" presId="urn:microsoft.com/office/officeart/2005/8/layout/hList9"/>
    <dgm:cxn modelId="{6B9AB6A5-DB14-4CF0-8A99-362A973115CC}" type="presParOf" srcId="{114D885D-71E5-4069-AA93-F075B700AA8E}" destId="{7D912F4F-39F1-4D9E-A5F9-BCA235B6944C}" srcOrd="1" destOrd="0" presId="urn:microsoft.com/office/officeart/2005/8/layout/hList9"/>
    <dgm:cxn modelId="{23133084-2A05-42DC-9AA1-46CA3447497C}" type="presParOf" srcId="{12C52D71-E4FD-4F41-9D64-F7E15D60FF8D}" destId="{91D6B9C1-2ABD-4831-9A49-1AD695D1C65E}" srcOrd="2" destOrd="0" presId="urn:microsoft.com/office/officeart/2005/8/layout/hList9"/>
    <dgm:cxn modelId="{2EE52711-7B49-4D30-AAF3-7DB9FAF002DE}" type="presParOf" srcId="{12C52D71-E4FD-4F41-9D64-F7E15D60FF8D}" destId="{B4562FD2-C115-46B2-8F56-3229FA82CB87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9FA62F3-6764-4090-8E2E-47327C931943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72BA77A-C128-4364-AD11-766D10A3BF64}">
      <dgm:prSet phldrT="[Текст]" custT="1"/>
      <dgm:spPr>
        <a:solidFill>
          <a:srgbClr val="A78E65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b="1" dirty="0" err="1" smtClean="0"/>
            <a:t>Сохране-ние</a:t>
          </a:r>
          <a:r>
            <a:rPr lang="ru-RU" sz="1400" b="1" dirty="0" smtClean="0"/>
            <a:t> здоровья</a:t>
          </a:r>
          <a:endParaRPr lang="ru-RU" sz="1400" b="1" dirty="0"/>
        </a:p>
      </dgm:t>
    </dgm:pt>
    <dgm:pt modelId="{CA60323E-D866-4A71-947F-21B2FB928A92}" type="parTrans" cxnId="{680BBF54-F8A9-43F5-854F-4182FFFFA625}">
      <dgm:prSet/>
      <dgm:spPr/>
      <dgm:t>
        <a:bodyPr/>
        <a:lstStyle/>
        <a:p>
          <a:endParaRPr lang="ru-RU"/>
        </a:p>
      </dgm:t>
    </dgm:pt>
    <dgm:pt modelId="{16873957-E5C5-40BE-AF91-97E0327E5B26}" type="sibTrans" cxnId="{680BBF54-F8A9-43F5-854F-4182FFFFA625}">
      <dgm:prSet/>
      <dgm:spPr/>
      <dgm:t>
        <a:bodyPr/>
        <a:lstStyle/>
        <a:p>
          <a:endParaRPr lang="ru-RU"/>
        </a:p>
      </dgm:t>
    </dgm:pt>
    <dgm:pt modelId="{8F03E01D-7486-46D2-8090-2C4534F67A80}">
      <dgm:prSet phldrT="[Текст]" custT="1"/>
      <dgm:spPr/>
      <dgm:t>
        <a:bodyPr/>
        <a:lstStyle/>
        <a:p>
          <a:r>
            <a:rPr lang="ru-RU" sz="1600" dirty="0" smtClean="0"/>
            <a:t>Группы здоровья. ГТО</a:t>
          </a:r>
          <a:endParaRPr lang="ru-RU" sz="1600" dirty="0"/>
        </a:p>
      </dgm:t>
    </dgm:pt>
    <dgm:pt modelId="{4ED58593-08E1-47DC-B1FD-FF52F63F5178}" type="parTrans" cxnId="{F4F1A303-81EF-437F-8F97-C38C12747AE8}">
      <dgm:prSet/>
      <dgm:spPr/>
      <dgm:t>
        <a:bodyPr/>
        <a:lstStyle/>
        <a:p>
          <a:endParaRPr lang="ru-RU"/>
        </a:p>
      </dgm:t>
    </dgm:pt>
    <dgm:pt modelId="{634862F7-50A7-463B-BA3D-8BBA4578576B}" type="sibTrans" cxnId="{F4F1A303-81EF-437F-8F97-C38C12747AE8}">
      <dgm:prSet/>
      <dgm:spPr/>
      <dgm:t>
        <a:bodyPr/>
        <a:lstStyle/>
        <a:p>
          <a:endParaRPr lang="ru-RU"/>
        </a:p>
      </dgm:t>
    </dgm:pt>
    <dgm:pt modelId="{5DF6429F-27C8-4B92-9099-DBABF264078F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accent6">
                  <a:lumMod val="75000"/>
                </a:schemeClr>
              </a:solidFill>
            </a:rPr>
            <a:t>Социально-психологи-</a:t>
          </a:r>
          <a:r>
            <a:rPr lang="ru-RU" sz="1600" dirty="0" err="1" smtClean="0">
              <a:solidFill>
                <a:schemeClr val="accent6">
                  <a:lumMod val="75000"/>
                </a:schemeClr>
              </a:solidFill>
            </a:rPr>
            <a:t>ческое</a:t>
          </a:r>
          <a:r>
            <a:rPr lang="ru-RU" sz="1600" dirty="0" smtClean="0">
              <a:solidFill>
                <a:schemeClr val="accent6">
                  <a:lumMod val="75000"/>
                </a:schemeClr>
              </a:solidFill>
            </a:rPr>
            <a:t> тестирование не менее 100%</a:t>
          </a:r>
          <a:endParaRPr lang="ru-RU" sz="1600" dirty="0">
            <a:solidFill>
              <a:schemeClr val="accent6">
                <a:lumMod val="75000"/>
              </a:schemeClr>
            </a:solidFill>
          </a:endParaRPr>
        </a:p>
      </dgm:t>
    </dgm:pt>
    <dgm:pt modelId="{81D7775A-C55C-42DD-AED3-16697C4718FD}" type="parTrans" cxnId="{1E9DC1D1-B50A-4701-9BF1-752DA9113BF0}">
      <dgm:prSet/>
      <dgm:spPr/>
      <dgm:t>
        <a:bodyPr/>
        <a:lstStyle/>
        <a:p>
          <a:endParaRPr lang="ru-RU"/>
        </a:p>
      </dgm:t>
    </dgm:pt>
    <dgm:pt modelId="{79C60915-C1CE-47D5-8607-B4701B075883}" type="sibTrans" cxnId="{1E9DC1D1-B50A-4701-9BF1-752DA9113BF0}">
      <dgm:prSet/>
      <dgm:spPr/>
      <dgm:t>
        <a:bodyPr/>
        <a:lstStyle/>
        <a:p>
          <a:endParaRPr lang="ru-RU"/>
        </a:p>
      </dgm:t>
    </dgm:pt>
    <dgm:pt modelId="{46327FCC-8770-433F-8698-A8EB73301A07}">
      <dgm:prSet/>
      <dgm:spPr/>
      <dgm:t>
        <a:bodyPr/>
        <a:lstStyle/>
        <a:p>
          <a:r>
            <a:rPr lang="ru-RU" dirty="0" smtClean="0"/>
            <a:t>Лагеря дневного пребывания: город не менее 20%, село не менее 40% обучающихся</a:t>
          </a:r>
          <a:endParaRPr lang="ru-RU" dirty="0"/>
        </a:p>
      </dgm:t>
    </dgm:pt>
    <dgm:pt modelId="{57E2E834-FDFB-400E-924C-0C7767C71AC1}" type="parTrans" cxnId="{9E7DB89C-A5F8-471C-AA16-CF6FAE069017}">
      <dgm:prSet/>
      <dgm:spPr/>
      <dgm:t>
        <a:bodyPr/>
        <a:lstStyle/>
        <a:p>
          <a:endParaRPr lang="ru-RU"/>
        </a:p>
      </dgm:t>
    </dgm:pt>
    <dgm:pt modelId="{19F6BEDD-1C8B-400F-89A1-D30A3B99C417}" type="sibTrans" cxnId="{9E7DB89C-A5F8-471C-AA16-CF6FAE069017}">
      <dgm:prSet/>
      <dgm:spPr/>
      <dgm:t>
        <a:bodyPr/>
        <a:lstStyle/>
        <a:p>
          <a:endParaRPr lang="ru-RU"/>
        </a:p>
      </dgm:t>
    </dgm:pt>
    <dgm:pt modelId="{12C52D71-E4FD-4F41-9D64-F7E15D60FF8D}" type="pres">
      <dgm:prSet presAssocID="{E9FA62F3-6764-4090-8E2E-47327C931943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8FC1288E-117B-4682-AE91-D822B8A76A70}" type="pres">
      <dgm:prSet presAssocID="{272BA77A-C128-4364-AD11-766D10A3BF64}" presName="posSpace" presStyleCnt="0"/>
      <dgm:spPr/>
    </dgm:pt>
    <dgm:pt modelId="{D0AAF6AF-D8BF-468F-833E-6B4875810D64}" type="pres">
      <dgm:prSet presAssocID="{272BA77A-C128-4364-AD11-766D10A3BF64}" presName="vertFlow" presStyleCnt="0"/>
      <dgm:spPr/>
    </dgm:pt>
    <dgm:pt modelId="{C91F7707-A8D4-4013-AE8B-358CBDD6D38A}" type="pres">
      <dgm:prSet presAssocID="{272BA77A-C128-4364-AD11-766D10A3BF64}" presName="topSpace" presStyleCnt="0"/>
      <dgm:spPr/>
    </dgm:pt>
    <dgm:pt modelId="{58946E55-83BC-4159-8864-BD3DDE889E19}" type="pres">
      <dgm:prSet presAssocID="{272BA77A-C128-4364-AD11-766D10A3BF64}" presName="firstComp" presStyleCnt="0"/>
      <dgm:spPr/>
    </dgm:pt>
    <dgm:pt modelId="{4A71BE89-24AD-401F-A523-5761D791AD93}" type="pres">
      <dgm:prSet presAssocID="{272BA77A-C128-4364-AD11-766D10A3BF64}" presName="firstChild" presStyleLbl="bgAccFollowNode1" presStyleIdx="0" presStyleCnt="3"/>
      <dgm:spPr/>
      <dgm:t>
        <a:bodyPr/>
        <a:lstStyle/>
        <a:p>
          <a:endParaRPr lang="ru-RU"/>
        </a:p>
      </dgm:t>
    </dgm:pt>
    <dgm:pt modelId="{5D7A4735-71E3-48C5-91E4-2105CC294670}" type="pres">
      <dgm:prSet presAssocID="{272BA77A-C128-4364-AD11-766D10A3BF64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6838B0-E03F-492C-A9AF-3298CB8817EF}" type="pres">
      <dgm:prSet presAssocID="{5DF6429F-27C8-4B92-9099-DBABF264078F}" presName="comp" presStyleCnt="0"/>
      <dgm:spPr/>
    </dgm:pt>
    <dgm:pt modelId="{81B2A1D5-51C4-49EB-B963-5C14036697E1}" type="pres">
      <dgm:prSet presAssocID="{5DF6429F-27C8-4B92-9099-DBABF264078F}" presName="child" presStyleLbl="bgAccFollowNode1" presStyleIdx="1" presStyleCnt="3"/>
      <dgm:spPr/>
      <dgm:t>
        <a:bodyPr/>
        <a:lstStyle/>
        <a:p>
          <a:endParaRPr lang="ru-RU"/>
        </a:p>
      </dgm:t>
    </dgm:pt>
    <dgm:pt modelId="{627EAAC6-D7C2-4D42-A621-C2700F3DAB8C}" type="pres">
      <dgm:prSet presAssocID="{5DF6429F-27C8-4B92-9099-DBABF264078F}" presName="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4D885D-71E5-4069-AA93-F075B700AA8E}" type="pres">
      <dgm:prSet presAssocID="{46327FCC-8770-433F-8698-A8EB73301A07}" presName="comp" presStyleCnt="0"/>
      <dgm:spPr/>
    </dgm:pt>
    <dgm:pt modelId="{E03C28ED-9AF5-4E77-8E62-F2750869EFC9}" type="pres">
      <dgm:prSet presAssocID="{46327FCC-8770-433F-8698-A8EB73301A07}" presName="child" presStyleLbl="bgAccFollowNode1" presStyleIdx="2" presStyleCnt="3"/>
      <dgm:spPr/>
      <dgm:t>
        <a:bodyPr/>
        <a:lstStyle/>
        <a:p>
          <a:endParaRPr lang="ru-RU"/>
        </a:p>
      </dgm:t>
    </dgm:pt>
    <dgm:pt modelId="{7D912F4F-39F1-4D9E-A5F9-BCA235B6944C}" type="pres">
      <dgm:prSet presAssocID="{46327FCC-8770-433F-8698-A8EB73301A07}" presName="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D6B9C1-2ABD-4831-9A49-1AD695D1C65E}" type="pres">
      <dgm:prSet presAssocID="{272BA77A-C128-4364-AD11-766D10A3BF64}" presName="negSpace" presStyleCnt="0"/>
      <dgm:spPr/>
    </dgm:pt>
    <dgm:pt modelId="{B4562FD2-C115-46B2-8F56-3229FA82CB87}" type="pres">
      <dgm:prSet presAssocID="{272BA77A-C128-4364-AD11-766D10A3BF64}" presName="circle" presStyleLbl="node1" presStyleIdx="0" presStyleCnt="1"/>
      <dgm:spPr>
        <a:prstGeom prst="ellipse">
          <a:avLst/>
        </a:prstGeom>
      </dgm:spPr>
      <dgm:t>
        <a:bodyPr/>
        <a:lstStyle/>
        <a:p>
          <a:endParaRPr lang="ru-RU"/>
        </a:p>
      </dgm:t>
    </dgm:pt>
  </dgm:ptLst>
  <dgm:cxnLst>
    <dgm:cxn modelId="{971F4A7C-B11D-4F8E-97D6-03D7F4826581}" type="presOf" srcId="{46327FCC-8770-433F-8698-A8EB73301A07}" destId="{7D912F4F-39F1-4D9E-A5F9-BCA235B6944C}" srcOrd="1" destOrd="0" presId="urn:microsoft.com/office/officeart/2005/8/layout/hList9"/>
    <dgm:cxn modelId="{3B88E459-498C-4F4B-B41D-FF61F6C84DD6}" type="presOf" srcId="{8F03E01D-7486-46D2-8090-2C4534F67A80}" destId="{5D7A4735-71E3-48C5-91E4-2105CC294670}" srcOrd="1" destOrd="0" presId="urn:microsoft.com/office/officeart/2005/8/layout/hList9"/>
    <dgm:cxn modelId="{78FDD652-879D-482B-9785-C88937A0D46A}" type="presOf" srcId="{8F03E01D-7486-46D2-8090-2C4534F67A80}" destId="{4A71BE89-24AD-401F-A523-5761D791AD93}" srcOrd="0" destOrd="0" presId="urn:microsoft.com/office/officeart/2005/8/layout/hList9"/>
    <dgm:cxn modelId="{680BBF54-F8A9-43F5-854F-4182FFFFA625}" srcId="{E9FA62F3-6764-4090-8E2E-47327C931943}" destId="{272BA77A-C128-4364-AD11-766D10A3BF64}" srcOrd="0" destOrd="0" parTransId="{CA60323E-D866-4A71-947F-21B2FB928A92}" sibTransId="{16873957-E5C5-40BE-AF91-97E0327E5B26}"/>
    <dgm:cxn modelId="{1E9DC1D1-B50A-4701-9BF1-752DA9113BF0}" srcId="{272BA77A-C128-4364-AD11-766D10A3BF64}" destId="{5DF6429F-27C8-4B92-9099-DBABF264078F}" srcOrd="1" destOrd="0" parTransId="{81D7775A-C55C-42DD-AED3-16697C4718FD}" sibTransId="{79C60915-C1CE-47D5-8607-B4701B075883}"/>
    <dgm:cxn modelId="{18826EBE-00C3-4F4C-BB79-3A2ACE013F28}" type="presOf" srcId="{5DF6429F-27C8-4B92-9099-DBABF264078F}" destId="{81B2A1D5-51C4-49EB-B963-5C14036697E1}" srcOrd="0" destOrd="0" presId="urn:microsoft.com/office/officeart/2005/8/layout/hList9"/>
    <dgm:cxn modelId="{9E7DB89C-A5F8-471C-AA16-CF6FAE069017}" srcId="{272BA77A-C128-4364-AD11-766D10A3BF64}" destId="{46327FCC-8770-433F-8698-A8EB73301A07}" srcOrd="2" destOrd="0" parTransId="{57E2E834-FDFB-400E-924C-0C7767C71AC1}" sibTransId="{19F6BEDD-1C8B-400F-89A1-D30A3B99C417}"/>
    <dgm:cxn modelId="{F4F1A303-81EF-437F-8F97-C38C12747AE8}" srcId="{272BA77A-C128-4364-AD11-766D10A3BF64}" destId="{8F03E01D-7486-46D2-8090-2C4534F67A80}" srcOrd="0" destOrd="0" parTransId="{4ED58593-08E1-47DC-B1FD-FF52F63F5178}" sibTransId="{634862F7-50A7-463B-BA3D-8BBA4578576B}"/>
    <dgm:cxn modelId="{A50C493E-AF54-4FDC-BEF6-9978952D56DF}" type="presOf" srcId="{5DF6429F-27C8-4B92-9099-DBABF264078F}" destId="{627EAAC6-D7C2-4D42-A621-C2700F3DAB8C}" srcOrd="1" destOrd="0" presId="urn:microsoft.com/office/officeart/2005/8/layout/hList9"/>
    <dgm:cxn modelId="{90637AF9-952D-4BD1-BBF5-1550EA1933AF}" type="presOf" srcId="{272BA77A-C128-4364-AD11-766D10A3BF64}" destId="{B4562FD2-C115-46B2-8F56-3229FA82CB87}" srcOrd="0" destOrd="0" presId="urn:microsoft.com/office/officeart/2005/8/layout/hList9"/>
    <dgm:cxn modelId="{DCE278CD-5382-47BF-B824-3EF5A794D769}" type="presOf" srcId="{46327FCC-8770-433F-8698-A8EB73301A07}" destId="{E03C28ED-9AF5-4E77-8E62-F2750869EFC9}" srcOrd="0" destOrd="0" presId="urn:microsoft.com/office/officeart/2005/8/layout/hList9"/>
    <dgm:cxn modelId="{2CE4BE99-EFDA-4FFF-87E9-D493664843A7}" type="presOf" srcId="{E9FA62F3-6764-4090-8E2E-47327C931943}" destId="{12C52D71-E4FD-4F41-9D64-F7E15D60FF8D}" srcOrd="0" destOrd="0" presId="urn:microsoft.com/office/officeart/2005/8/layout/hList9"/>
    <dgm:cxn modelId="{04801356-C90D-444B-B5D8-F0BFA05842B1}" type="presParOf" srcId="{12C52D71-E4FD-4F41-9D64-F7E15D60FF8D}" destId="{8FC1288E-117B-4682-AE91-D822B8A76A70}" srcOrd="0" destOrd="0" presId="urn:microsoft.com/office/officeart/2005/8/layout/hList9"/>
    <dgm:cxn modelId="{928FDEE6-E086-4F11-9F86-3E3A499A75CA}" type="presParOf" srcId="{12C52D71-E4FD-4F41-9D64-F7E15D60FF8D}" destId="{D0AAF6AF-D8BF-468F-833E-6B4875810D64}" srcOrd="1" destOrd="0" presId="urn:microsoft.com/office/officeart/2005/8/layout/hList9"/>
    <dgm:cxn modelId="{8A01D2BC-B5BE-49AE-B599-B4718B12F883}" type="presParOf" srcId="{D0AAF6AF-D8BF-468F-833E-6B4875810D64}" destId="{C91F7707-A8D4-4013-AE8B-358CBDD6D38A}" srcOrd="0" destOrd="0" presId="urn:microsoft.com/office/officeart/2005/8/layout/hList9"/>
    <dgm:cxn modelId="{EE820D8D-0F83-4567-B48A-BC24C28D96C3}" type="presParOf" srcId="{D0AAF6AF-D8BF-468F-833E-6B4875810D64}" destId="{58946E55-83BC-4159-8864-BD3DDE889E19}" srcOrd="1" destOrd="0" presId="urn:microsoft.com/office/officeart/2005/8/layout/hList9"/>
    <dgm:cxn modelId="{AA2B135F-AC73-4AB1-9932-CA08500C955F}" type="presParOf" srcId="{58946E55-83BC-4159-8864-BD3DDE889E19}" destId="{4A71BE89-24AD-401F-A523-5761D791AD93}" srcOrd="0" destOrd="0" presId="urn:microsoft.com/office/officeart/2005/8/layout/hList9"/>
    <dgm:cxn modelId="{BC389480-D27F-456E-B2F8-B1D2CE81AFF1}" type="presParOf" srcId="{58946E55-83BC-4159-8864-BD3DDE889E19}" destId="{5D7A4735-71E3-48C5-91E4-2105CC294670}" srcOrd="1" destOrd="0" presId="urn:microsoft.com/office/officeart/2005/8/layout/hList9"/>
    <dgm:cxn modelId="{FBBF6F78-3971-450D-938F-7C8C02A9036B}" type="presParOf" srcId="{D0AAF6AF-D8BF-468F-833E-6B4875810D64}" destId="{B26838B0-E03F-492C-A9AF-3298CB8817EF}" srcOrd="2" destOrd="0" presId="urn:microsoft.com/office/officeart/2005/8/layout/hList9"/>
    <dgm:cxn modelId="{2F5BBA42-5F18-49E5-A758-8B5198DC44A6}" type="presParOf" srcId="{B26838B0-E03F-492C-A9AF-3298CB8817EF}" destId="{81B2A1D5-51C4-49EB-B963-5C14036697E1}" srcOrd="0" destOrd="0" presId="urn:microsoft.com/office/officeart/2005/8/layout/hList9"/>
    <dgm:cxn modelId="{EB927091-DDB3-4E22-9D50-7799B9FC4D81}" type="presParOf" srcId="{B26838B0-E03F-492C-A9AF-3298CB8817EF}" destId="{627EAAC6-D7C2-4D42-A621-C2700F3DAB8C}" srcOrd="1" destOrd="0" presId="urn:microsoft.com/office/officeart/2005/8/layout/hList9"/>
    <dgm:cxn modelId="{5154A68E-C060-47A0-B22A-5C136652159A}" type="presParOf" srcId="{D0AAF6AF-D8BF-468F-833E-6B4875810D64}" destId="{114D885D-71E5-4069-AA93-F075B700AA8E}" srcOrd="3" destOrd="0" presId="urn:microsoft.com/office/officeart/2005/8/layout/hList9"/>
    <dgm:cxn modelId="{4043F920-5326-4CF3-94C4-7884904F9DF5}" type="presParOf" srcId="{114D885D-71E5-4069-AA93-F075B700AA8E}" destId="{E03C28ED-9AF5-4E77-8E62-F2750869EFC9}" srcOrd="0" destOrd="0" presId="urn:microsoft.com/office/officeart/2005/8/layout/hList9"/>
    <dgm:cxn modelId="{F8F8BABC-593F-456C-9504-1E99D7042803}" type="presParOf" srcId="{114D885D-71E5-4069-AA93-F075B700AA8E}" destId="{7D912F4F-39F1-4D9E-A5F9-BCA235B6944C}" srcOrd="1" destOrd="0" presId="urn:microsoft.com/office/officeart/2005/8/layout/hList9"/>
    <dgm:cxn modelId="{427BF847-9A9D-4382-996B-052CD31296C7}" type="presParOf" srcId="{12C52D71-E4FD-4F41-9D64-F7E15D60FF8D}" destId="{91D6B9C1-2ABD-4831-9A49-1AD695D1C65E}" srcOrd="2" destOrd="0" presId="urn:microsoft.com/office/officeart/2005/8/layout/hList9"/>
    <dgm:cxn modelId="{16D50040-F3C6-4F24-9FE1-D053091CEA7F}" type="presParOf" srcId="{12C52D71-E4FD-4F41-9D64-F7E15D60FF8D}" destId="{B4562FD2-C115-46B2-8F56-3229FA82CB87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EE1D3B25-D1D5-4B72-9DD9-34A729CED4FC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0B23E76-B2F7-4741-A1F6-E435B4F32965}">
      <dgm:prSet phldrT="[Текст]" custT="1"/>
      <dgm:spPr/>
      <dgm:t>
        <a:bodyPr/>
        <a:lstStyle/>
        <a:p>
          <a:r>
            <a:rPr lang="ru-RU" sz="3200" dirty="0" smtClean="0"/>
            <a:t>10</a:t>
          </a:r>
          <a:endParaRPr lang="ru-RU" sz="3200" dirty="0"/>
        </a:p>
      </dgm:t>
    </dgm:pt>
    <dgm:pt modelId="{62B42A06-1A5C-455A-83F6-AA041E668579}" type="parTrans" cxnId="{8898BEDC-D6EF-4CEF-A6B8-047D6ADED0F6}">
      <dgm:prSet/>
      <dgm:spPr/>
      <dgm:t>
        <a:bodyPr/>
        <a:lstStyle/>
        <a:p>
          <a:endParaRPr lang="ru-RU"/>
        </a:p>
      </dgm:t>
    </dgm:pt>
    <dgm:pt modelId="{0BF274BB-0B93-4BE3-A5E0-2F73488C2DCE}" type="sibTrans" cxnId="{8898BEDC-D6EF-4CEF-A6B8-047D6ADED0F6}">
      <dgm:prSet/>
      <dgm:spPr/>
      <dgm:t>
        <a:bodyPr/>
        <a:lstStyle/>
        <a:p>
          <a:endParaRPr lang="ru-RU"/>
        </a:p>
      </dgm:t>
    </dgm:pt>
    <dgm:pt modelId="{03CED1E3-C284-4793-AE7B-1553C274F528}">
      <dgm:prSet phldrT="[Текст]" custT="1"/>
      <dgm:spPr>
        <a:solidFill>
          <a:srgbClr val="A78E65"/>
        </a:solidFill>
      </dgm:spPr>
      <dgm:t>
        <a:bodyPr/>
        <a:lstStyle/>
        <a:p>
          <a:r>
            <a:rPr lang="ru-RU" sz="3200" dirty="0" smtClean="0"/>
            <a:t>10</a:t>
          </a:r>
          <a:endParaRPr lang="ru-RU" sz="3200" dirty="0"/>
        </a:p>
      </dgm:t>
    </dgm:pt>
    <dgm:pt modelId="{6D2CA414-29A8-480F-8573-CC7FEFFB77CA}" type="parTrans" cxnId="{D74412E9-3493-4E4C-BA64-DB71C7F45E31}">
      <dgm:prSet/>
      <dgm:spPr/>
      <dgm:t>
        <a:bodyPr/>
        <a:lstStyle/>
        <a:p>
          <a:endParaRPr lang="ru-RU"/>
        </a:p>
      </dgm:t>
    </dgm:pt>
    <dgm:pt modelId="{014199E4-B9CE-44AE-9CD5-C5BAEF728898}" type="sibTrans" cxnId="{D74412E9-3493-4E4C-BA64-DB71C7F45E31}">
      <dgm:prSet/>
      <dgm:spPr/>
      <dgm:t>
        <a:bodyPr/>
        <a:lstStyle/>
        <a:p>
          <a:endParaRPr lang="ru-RU"/>
        </a:p>
      </dgm:t>
    </dgm:pt>
    <dgm:pt modelId="{69CBECB0-D971-485B-88A5-39EDBA385BBC}">
      <dgm:prSet custT="1"/>
      <dgm:spPr>
        <a:solidFill>
          <a:srgbClr val="605148"/>
        </a:solidFill>
      </dgm:spPr>
      <dgm:t>
        <a:bodyPr/>
        <a:lstStyle/>
        <a:p>
          <a:r>
            <a:rPr lang="ru-RU" sz="3200" dirty="0" smtClean="0"/>
            <a:t>15</a:t>
          </a:r>
          <a:endParaRPr lang="ru-RU" sz="3200" dirty="0"/>
        </a:p>
      </dgm:t>
    </dgm:pt>
    <dgm:pt modelId="{3A748EE8-B169-44AD-A253-26103B44A408}" type="parTrans" cxnId="{B1DA86D9-DDF9-435F-9BB1-D46A70E62F20}">
      <dgm:prSet/>
      <dgm:spPr/>
      <dgm:t>
        <a:bodyPr/>
        <a:lstStyle/>
        <a:p>
          <a:endParaRPr lang="ru-RU"/>
        </a:p>
      </dgm:t>
    </dgm:pt>
    <dgm:pt modelId="{D94D3936-7ECC-45F1-A7A4-BF6945A80D7F}" type="sibTrans" cxnId="{B1DA86D9-DDF9-435F-9BB1-D46A70E62F20}">
      <dgm:prSet/>
      <dgm:spPr/>
      <dgm:t>
        <a:bodyPr/>
        <a:lstStyle/>
        <a:p>
          <a:endParaRPr lang="ru-RU"/>
        </a:p>
      </dgm:t>
    </dgm:pt>
    <dgm:pt modelId="{9DD49989-045D-4240-B031-BDC285A94D85}">
      <dgm:prSet phldrT="[Текст]" custT="1"/>
      <dgm:spPr>
        <a:solidFill>
          <a:srgbClr val="FE9090"/>
        </a:solidFill>
      </dgm:spPr>
      <dgm:t>
        <a:bodyPr/>
        <a:lstStyle/>
        <a:p>
          <a:r>
            <a:rPr lang="ru-RU" sz="3200" dirty="0" smtClean="0"/>
            <a:t>35</a:t>
          </a:r>
          <a:endParaRPr lang="ru-RU" sz="3200" dirty="0"/>
        </a:p>
      </dgm:t>
    </dgm:pt>
    <dgm:pt modelId="{943A13B8-FA36-4427-AD33-AF4B5B896301}" type="sibTrans" cxnId="{AD9B893F-3648-42CC-8333-0DE8BCE4C913}">
      <dgm:prSet/>
      <dgm:spPr/>
      <dgm:t>
        <a:bodyPr/>
        <a:lstStyle/>
        <a:p>
          <a:endParaRPr lang="ru-RU"/>
        </a:p>
      </dgm:t>
    </dgm:pt>
    <dgm:pt modelId="{7050280B-9AEA-4C4B-90E6-27A018FF5F97}" type="parTrans" cxnId="{AD9B893F-3648-42CC-8333-0DE8BCE4C913}">
      <dgm:prSet/>
      <dgm:spPr/>
      <dgm:t>
        <a:bodyPr/>
        <a:lstStyle/>
        <a:p>
          <a:endParaRPr lang="ru-RU"/>
        </a:p>
      </dgm:t>
    </dgm:pt>
    <dgm:pt modelId="{6EAA97CC-6B0F-4069-A020-F2DBF62E11BF}" type="pres">
      <dgm:prSet presAssocID="{EE1D3B25-D1D5-4B72-9DD9-34A729CED4F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11E1E18-ADAC-4639-8880-F1CC585A5B55}" type="pres">
      <dgm:prSet presAssocID="{E0B23E76-B2F7-4741-A1F6-E435B4F3296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78FF36-D8FD-434E-9A18-480240A8B004}" type="pres">
      <dgm:prSet presAssocID="{0BF274BB-0B93-4BE3-A5E0-2F73488C2DCE}" presName="spacerL" presStyleCnt="0"/>
      <dgm:spPr/>
    </dgm:pt>
    <dgm:pt modelId="{B1734A39-98E8-4C1B-8FDC-0F5E194EB03A}" type="pres">
      <dgm:prSet presAssocID="{0BF274BB-0B93-4BE3-A5E0-2F73488C2DCE}" presName="sibTrans" presStyleLbl="sibTrans2D1" presStyleIdx="0" presStyleCnt="3"/>
      <dgm:spPr/>
      <dgm:t>
        <a:bodyPr/>
        <a:lstStyle/>
        <a:p>
          <a:endParaRPr lang="ru-RU"/>
        </a:p>
      </dgm:t>
    </dgm:pt>
    <dgm:pt modelId="{E029D35E-4369-4DF2-8F59-B3A6E51F2202}" type="pres">
      <dgm:prSet presAssocID="{0BF274BB-0B93-4BE3-A5E0-2F73488C2DCE}" presName="spacerR" presStyleCnt="0"/>
      <dgm:spPr/>
    </dgm:pt>
    <dgm:pt modelId="{68859313-4896-47C9-BFA4-9F1226A474CC}" type="pres">
      <dgm:prSet presAssocID="{69CBECB0-D971-485B-88A5-39EDBA385BB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24F108-095A-4512-BABD-2DB111FB30AE}" type="pres">
      <dgm:prSet presAssocID="{D94D3936-7ECC-45F1-A7A4-BF6945A80D7F}" presName="spacerL" presStyleCnt="0"/>
      <dgm:spPr/>
    </dgm:pt>
    <dgm:pt modelId="{C4A8D98F-06E2-48DD-99DD-ACC6F779C039}" type="pres">
      <dgm:prSet presAssocID="{D94D3936-7ECC-45F1-A7A4-BF6945A80D7F}" presName="sibTrans" presStyleLbl="sibTrans2D1" presStyleIdx="1" presStyleCnt="3"/>
      <dgm:spPr/>
      <dgm:t>
        <a:bodyPr/>
        <a:lstStyle/>
        <a:p>
          <a:endParaRPr lang="ru-RU"/>
        </a:p>
      </dgm:t>
    </dgm:pt>
    <dgm:pt modelId="{C2750CD8-9B2A-4774-B29C-102505EA583E}" type="pres">
      <dgm:prSet presAssocID="{D94D3936-7ECC-45F1-A7A4-BF6945A80D7F}" presName="spacerR" presStyleCnt="0"/>
      <dgm:spPr/>
    </dgm:pt>
    <dgm:pt modelId="{667CA17A-AE82-40E8-B331-ACB705C40DCE}" type="pres">
      <dgm:prSet presAssocID="{03CED1E3-C284-4793-AE7B-1553C274F52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2FB32A-B410-4F88-A8BE-30C7A2A130C4}" type="pres">
      <dgm:prSet presAssocID="{014199E4-B9CE-44AE-9CD5-C5BAEF728898}" presName="spacerL" presStyleCnt="0"/>
      <dgm:spPr/>
    </dgm:pt>
    <dgm:pt modelId="{5D766380-C4C1-4016-B533-9E7821C7102A}" type="pres">
      <dgm:prSet presAssocID="{014199E4-B9CE-44AE-9CD5-C5BAEF728898}" presName="sibTrans" presStyleLbl="sibTrans2D1" presStyleIdx="2" presStyleCnt="3"/>
      <dgm:spPr/>
      <dgm:t>
        <a:bodyPr/>
        <a:lstStyle/>
        <a:p>
          <a:endParaRPr lang="ru-RU"/>
        </a:p>
      </dgm:t>
    </dgm:pt>
    <dgm:pt modelId="{DE2C01AD-EA1E-4188-BA33-E6136C513DE9}" type="pres">
      <dgm:prSet presAssocID="{014199E4-B9CE-44AE-9CD5-C5BAEF728898}" presName="spacerR" presStyleCnt="0"/>
      <dgm:spPr/>
    </dgm:pt>
    <dgm:pt modelId="{AC94524D-8146-47C9-84E8-71A33F4D507A}" type="pres">
      <dgm:prSet presAssocID="{9DD49989-045D-4240-B031-BDC285A94D8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98BEDC-D6EF-4CEF-A6B8-047D6ADED0F6}" srcId="{EE1D3B25-D1D5-4B72-9DD9-34A729CED4FC}" destId="{E0B23E76-B2F7-4741-A1F6-E435B4F32965}" srcOrd="0" destOrd="0" parTransId="{62B42A06-1A5C-455A-83F6-AA041E668579}" sibTransId="{0BF274BB-0B93-4BE3-A5E0-2F73488C2DCE}"/>
    <dgm:cxn modelId="{A295D1DD-2B67-422F-802E-FBD45E73F452}" type="presOf" srcId="{014199E4-B9CE-44AE-9CD5-C5BAEF728898}" destId="{5D766380-C4C1-4016-B533-9E7821C7102A}" srcOrd="0" destOrd="0" presId="urn:microsoft.com/office/officeart/2005/8/layout/equation1"/>
    <dgm:cxn modelId="{9F541F3A-FE79-4957-A7B6-0244505ACAE0}" type="presOf" srcId="{EE1D3B25-D1D5-4B72-9DD9-34A729CED4FC}" destId="{6EAA97CC-6B0F-4069-A020-F2DBF62E11BF}" srcOrd="0" destOrd="0" presId="urn:microsoft.com/office/officeart/2005/8/layout/equation1"/>
    <dgm:cxn modelId="{B1DA86D9-DDF9-435F-9BB1-D46A70E62F20}" srcId="{EE1D3B25-D1D5-4B72-9DD9-34A729CED4FC}" destId="{69CBECB0-D971-485B-88A5-39EDBA385BBC}" srcOrd="1" destOrd="0" parTransId="{3A748EE8-B169-44AD-A253-26103B44A408}" sibTransId="{D94D3936-7ECC-45F1-A7A4-BF6945A80D7F}"/>
    <dgm:cxn modelId="{C1C0247F-30F6-454E-960A-F4C687D34B98}" type="presOf" srcId="{D94D3936-7ECC-45F1-A7A4-BF6945A80D7F}" destId="{C4A8D98F-06E2-48DD-99DD-ACC6F779C039}" srcOrd="0" destOrd="0" presId="urn:microsoft.com/office/officeart/2005/8/layout/equation1"/>
    <dgm:cxn modelId="{AD9B893F-3648-42CC-8333-0DE8BCE4C913}" srcId="{EE1D3B25-D1D5-4B72-9DD9-34A729CED4FC}" destId="{9DD49989-045D-4240-B031-BDC285A94D85}" srcOrd="3" destOrd="0" parTransId="{7050280B-9AEA-4C4B-90E6-27A018FF5F97}" sibTransId="{943A13B8-FA36-4427-AD33-AF4B5B896301}"/>
    <dgm:cxn modelId="{DBF2AB1D-98B7-43FA-879D-6377CDF75AE4}" type="presOf" srcId="{03CED1E3-C284-4793-AE7B-1553C274F528}" destId="{667CA17A-AE82-40E8-B331-ACB705C40DCE}" srcOrd="0" destOrd="0" presId="urn:microsoft.com/office/officeart/2005/8/layout/equation1"/>
    <dgm:cxn modelId="{5DFFBF29-1CFA-4B29-B1BA-37E5E618A7E7}" type="presOf" srcId="{E0B23E76-B2F7-4741-A1F6-E435B4F32965}" destId="{F11E1E18-ADAC-4639-8880-F1CC585A5B55}" srcOrd="0" destOrd="0" presId="urn:microsoft.com/office/officeart/2005/8/layout/equation1"/>
    <dgm:cxn modelId="{621BAB8A-D259-4349-A5C7-A677248AAE4F}" type="presOf" srcId="{9DD49989-045D-4240-B031-BDC285A94D85}" destId="{AC94524D-8146-47C9-84E8-71A33F4D507A}" srcOrd="0" destOrd="0" presId="urn:microsoft.com/office/officeart/2005/8/layout/equation1"/>
    <dgm:cxn modelId="{57BF1359-7EDA-4D07-B532-AE0378358C7C}" type="presOf" srcId="{69CBECB0-D971-485B-88A5-39EDBA385BBC}" destId="{68859313-4896-47C9-BFA4-9F1226A474CC}" srcOrd="0" destOrd="0" presId="urn:microsoft.com/office/officeart/2005/8/layout/equation1"/>
    <dgm:cxn modelId="{4459BD2A-E59B-4EBB-95BB-87F504E20AB7}" type="presOf" srcId="{0BF274BB-0B93-4BE3-A5E0-2F73488C2DCE}" destId="{B1734A39-98E8-4C1B-8FDC-0F5E194EB03A}" srcOrd="0" destOrd="0" presId="urn:microsoft.com/office/officeart/2005/8/layout/equation1"/>
    <dgm:cxn modelId="{D74412E9-3493-4E4C-BA64-DB71C7F45E31}" srcId="{EE1D3B25-D1D5-4B72-9DD9-34A729CED4FC}" destId="{03CED1E3-C284-4793-AE7B-1553C274F528}" srcOrd="2" destOrd="0" parTransId="{6D2CA414-29A8-480F-8573-CC7FEFFB77CA}" sibTransId="{014199E4-B9CE-44AE-9CD5-C5BAEF728898}"/>
    <dgm:cxn modelId="{AF9AA108-21E1-4D79-8ECC-18C72700D2DB}" type="presParOf" srcId="{6EAA97CC-6B0F-4069-A020-F2DBF62E11BF}" destId="{F11E1E18-ADAC-4639-8880-F1CC585A5B55}" srcOrd="0" destOrd="0" presId="urn:microsoft.com/office/officeart/2005/8/layout/equation1"/>
    <dgm:cxn modelId="{493889B3-0934-40B8-9D9C-3D778920D3FE}" type="presParOf" srcId="{6EAA97CC-6B0F-4069-A020-F2DBF62E11BF}" destId="{3878FF36-D8FD-434E-9A18-480240A8B004}" srcOrd="1" destOrd="0" presId="urn:microsoft.com/office/officeart/2005/8/layout/equation1"/>
    <dgm:cxn modelId="{E02B964D-C5D7-4748-9BCB-C4BB12408A01}" type="presParOf" srcId="{6EAA97CC-6B0F-4069-A020-F2DBF62E11BF}" destId="{B1734A39-98E8-4C1B-8FDC-0F5E194EB03A}" srcOrd="2" destOrd="0" presId="urn:microsoft.com/office/officeart/2005/8/layout/equation1"/>
    <dgm:cxn modelId="{7851483D-0A26-4132-90B3-5B95E28E2144}" type="presParOf" srcId="{6EAA97CC-6B0F-4069-A020-F2DBF62E11BF}" destId="{E029D35E-4369-4DF2-8F59-B3A6E51F2202}" srcOrd="3" destOrd="0" presId="urn:microsoft.com/office/officeart/2005/8/layout/equation1"/>
    <dgm:cxn modelId="{77247F1A-012E-4226-A649-91B2F54A64C8}" type="presParOf" srcId="{6EAA97CC-6B0F-4069-A020-F2DBF62E11BF}" destId="{68859313-4896-47C9-BFA4-9F1226A474CC}" srcOrd="4" destOrd="0" presId="urn:microsoft.com/office/officeart/2005/8/layout/equation1"/>
    <dgm:cxn modelId="{30AC556A-64FA-445A-B173-4FCDCE65978D}" type="presParOf" srcId="{6EAA97CC-6B0F-4069-A020-F2DBF62E11BF}" destId="{3324F108-095A-4512-BABD-2DB111FB30AE}" srcOrd="5" destOrd="0" presId="urn:microsoft.com/office/officeart/2005/8/layout/equation1"/>
    <dgm:cxn modelId="{86E6466F-15AC-4083-82CC-E4C0D5021BED}" type="presParOf" srcId="{6EAA97CC-6B0F-4069-A020-F2DBF62E11BF}" destId="{C4A8D98F-06E2-48DD-99DD-ACC6F779C039}" srcOrd="6" destOrd="0" presId="urn:microsoft.com/office/officeart/2005/8/layout/equation1"/>
    <dgm:cxn modelId="{1D01F500-5A37-4F31-9959-487D49D39B09}" type="presParOf" srcId="{6EAA97CC-6B0F-4069-A020-F2DBF62E11BF}" destId="{C2750CD8-9B2A-4774-B29C-102505EA583E}" srcOrd="7" destOrd="0" presId="urn:microsoft.com/office/officeart/2005/8/layout/equation1"/>
    <dgm:cxn modelId="{F1590363-336C-4C81-AF30-B8828BDA00A5}" type="presParOf" srcId="{6EAA97CC-6B0F-4069-A020-F2DBF62E11BF}" destId="{667CA17A-AE82-40E8-B331-ACB705C40DCE}" srcOrd="8" destOrd="0" presId="urn:microsoft.com/office/officeart/2005/8/layout/equation1"/>
    <dgm:cxn modelId="{DF683550-8C28-4362-84ED-A4D05035DC0E}" type="presParOf" srcId="{6EAA97CC-6B0F-4069-A020-F2DBF62E11BF}" destId="{222FB32A-B410-4F88-A8BE-30C7A2A130C4}" srcOrd="9" destOrd="0" presId="urn:microsoft.com/office/officeart/2005/8/layout/equation1"/>
    <dgm:cxn modelId="{5BB9CA2F-8EB0-46E6-A48C-B6B43E442E15}" type="presParOf" srcId="{6EAA97CC-6B0F-4069-A020-F2DBF62E11BF}" destId="{5D766380-C4C1-4016-B533-9E7821C7102A}" srcOrd="10" destOrd="0" presId="urn:microsoft.com/office/officeart/2005/8/layout/equation1"/>
    <dgm:cxn modelId="{0C1661F9-CD60-4739-B900-32034807F2CD}" type="presParOf" srcId="{6EAA97CC-6B0F-4069-A020-F2DBF62E11BF}" destId="{DE2C01AD-EA1E-4188-BA33-E6136C513DE9}" srcOrd="11" destOrd="0" presId="urn:microsoft.com/office/officeart/2005/8/layout/equation1"/>
    <dgm:cxn modelId="{AC2E82D8-F6F8-4DE0-8772-85F8FEC0051F}" type="presParOf" srcId="{6EAA97CC-6B0F-4069-A020-F2DBF62E11BF}" destId="{AC94524D-8146-47C9-84E8-71A33F4D507A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5D3302A-8CBB-4C62-9D28-8A10FA1230EF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B186FFB-A095-463E-9686-C6240CDAB939}">
      <dgm:prSet phldrT="[Текст]"/>
      <dgm:spPr/>
      <dgm:t>
        <a:bodyPr/>
        <a:lstStyle/>
        <a:p>
          <a:r>
            <a:rPr lang="ru-RU" dirty="0" smtClean="0"/>
            <a:t>4-ый уровень / недопустимый уровень</a:t>
          </a:r>
          <a:endParaRPr lang="ru-RU" dirty="0"/>
        </a:p>
      </dgm:t>
    </dgm:pt>
    <dgm:pt modelId="{CB75FED3-9542-409F-BE78-4643C7F8E4C5}" type="parTrans" cxnId="{092339AA-5DD7-488B-ACBC-C4BC9E0C74C6}">
      <dgm:prSet/>
      <dgm:spPr/>
      <dgm:t>
        <a:bodyPr/>
        <a:lstStyle/>
        <a:p>
          <a:endParaRPr lang="ru-RU"/>
        </a:p>
      </dgm:t>
    </dgm:pt>
    <dgm:pt modelId="{79CE269D-B662-4D81-B75A-94ACFD33CDF3}" type="sibTrans" cxnId="{092339AA-5DD7-488B-ACBC-C4BC9E0C74C6}">
      <dgm:prSet/>
      <dgm:spPr/>
      <dgm:t>
        <a:bodyPr/>
        <a:lstStyle/>
        <a:p>
          <a:endParaRPr lang="ru-RU"/>
        </a:p>
      </dgm:t>
    </dgm:pt>
    <dgm:pt modelId="{6EBAF888-64D1-481E-8FE1-FE9BD960DEC9}">
      <dgm:prSet phldrT="[Текст]"/>
      <dgm:spPr/>
      <dgm:t>
        <a:bodyPr/>
        <a:lstStyle/>
        <a:p>
          <a:r>
            <a:rPr lang="ru-RU" dirty="0" smtClean="0"/>
            <a:t>3-ий уровень / низкая степень эффективности деятельности школы</a:t>
          </a:r>
          <a:endParaRPr lang="ru-RU" dirty="0"/>
        </a:p>
      </dgm:t>
    </dgm:pt>
    <dgm:pt modelId="{BC4C7403-5EDD-4E11-B468-0D565E3A3B03}" type="parTrans" cxnId="{8CD5700F-70D7-45D7-B57B-283B8F53A24D}">
      <dgm:prSet/>
      <dgm:spPr/>
      <dgm:t>
        <a:bodyPr/>
        <a:lstStyle/>
        <a:p>
          <a:endParaRPr lang="ru-RU"/>
        </a:p>
      </dgm:t>
    </dgm:pt>
    <dgm:pt modelId="{A7D5F6ED-1115-4234-84EC-D69E3FEDAF71}" type="sibTrans" cxnId="{8CD5700F-70D7-45D7-B57B-283B8F53A24D}">
      <dgm:prSet/>
      <dgm:spPr/>
      <dgm:t>
        <a:bodyPr/>
        <a:lstStyle/>
        <a:p>
          <a:endParaRPr lang="ru-RU"/>
        </a:p>
      </dgm:t>
    </dgm:pt>
    <dgm:pt modelId="{A96F2B56-2E42-4983-9397-836B640A1501}">
      <dgm:prSet phldrT="[Текст]"/>
      <dgm:spPr/>
      <dgm:t>
        <a:bodyPr/>
        <a:lstStyle/>
        <a:p>
          <a:r>
            <a:rPr lang="ru-RU" dirty="0" smtClean="0"/>
            <a:t>1-ый уровень / высшая степень эффективности деятельности школы</a:t>
          </a:r>
          <a:endParaRPr lang="ru-RU" dirty="0"/>
        </a:p>
      </dgm:t>
    </dgm:pt>
    <dgm:pt modelId="{1F720EAD-C08E-4700-8F03-E46279DC467B}" type="parTrans" cxnId="{5307CC40-DE9D-4E2E-8CCF-D76635473F1D}">
      <dgm:prSet/>
      <dgm:spPr/>
      <dgm:t>
        <a:bodyPr/>
        <a:lstStyle/>
        <a:p>
          <a:endParaRPr lang="ru-RU"/>
        </a:p>
      </dgm:t>
    </dgm:pt>
    <dgm:pt modelId="{C9DF28E8-A0A4-4F55-9108-F7B50815CF94}" type="sibTrans" cxnId="{5307CC40-DE9D-4E2E-8CCF-D76635473F1D}">
      <dgm:prSet/>
      <dgm:spPr/>
      <dgm:t>
        <a:bodyPr/>
        <a:lstStyle/>
        <a:p>
          <a:endParaRPr lang="ru-RU"/>
        </a:p>
      </dgm:t>
    </dgm:pt>
    <dgm:pt modelId="{0346DA6E-34A0-4ECC-B9B6-076735D0B07B}">
      <dgm:prSet/>
      <dgm:spPr/>
      <dgm:t>
        <a:bodyPr/>
        <a:lstStyle/>
        <a:p>
          <a:r>
            <a:rPr lang="ru-RU" dirty="0" smtClean="0"/>
            <a:t>2-ой уровень / средний уровень эффективности деятельности школы</a:t>
          </a:r>
          <a:endParaRPr lang="ru-RU" dirty="0"/>
        </a:p>
      </dgm:t>
    </dgm:pt>
    <dgm:pt modelId="{D4439DD2-68CB-4CD8-A05E-A0054B1024D6}" type="parTrans" cxnId="{17663218-FE39-470D-BF87-F596E3D022F9}">
      <dgm:prSet/>
      <dgm:spPr/>
      <dgm:t>
        <a:bodyPr/>
        <a:lstStyle/>
        <a:p>
          <a:endParaRPr lang="ru-RU"/>
        </a:p>
      </dgm:t>
    </dgm:pt>
    <dgm:pt modelId="{AF388D7C-FAF4-4F89-BBFF-37C750B7778E}" type="sibTrans" cxnId="{17663218-FE39-470D-BF87-F596E3D022F9}">
      <dgm:prSet/>
      <dgm:spPr/>
      <dgm:t>
        <a:bodyPr/>
        <a:lstStyle/>
        <a:p>
          <a:endParaRPr lang="ru-RU"/>
        </a:p>
      </dgm:t>
    </dgm:pt>
    <dgm:pt modelId="{0915299B-600F-4693-A9C1-BE646E4DF25C}" type="pres">
      <dgm:prSet presAssocID="{75D3302A-8CBB-4C62-9D28-8A10FA1230EF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FEA6211-6F2F-41BE-99C2-08B45861361E}" type="pres">
      <dgm:prSet presAssocID="{8B186FFB-A095-463E-9686-C6240CDAB939}" presName="composite" presStyleCnt="0"/>
      <dgm:spPr/>
    </dgm:pt>
    <dgm:pt modelId="{BC17551D-005D-42CB-97FC-05278D8FB75D}" type="pres">
      <dgm:prSet presAssocID="{8B186FFB-A095-463E-9686-C6240CDAB939}" presName="LShape" presStyleLbl="alignNode1" presStyleIdx="0" presStyleCnt="7"/>
      <dgm:spPr>
        <a:solidFill>
          <a:srgbClr val="605148"/>
        </a:solidFill>
      </dgm:spPr>
    </dgm:pt>
    <dgm:pt modelId="{273892F4-C50F-49E6-97A6-C4069128B166}" type="pres">
      <dgm:prSet presAssocID="{8B186FFB-A095-463E-9686-C6240CDAB939}" presName="ParentText" presStyleLbl="revTx" presStyleIdx="0" presStyleCnt="4" custScaleY="131401" custLinFactNeighborX="1952" custLinFactNeighborY="1782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829EA5-A580-440A-BA1D-6716D0E00307}" type="pres">
      <dgm:prSet presAssocID="{8B186FFB-A095-463E-9686-C6240CDAB939}" presName="Triangle" presStyleLbl="alignNode1" presStyleIdx="1" presStyleCnt="7"/>
      <dgm:spPr/>
    </dgm:pt>
    <dgm:pt modelId="{F9993145-66E0-4ACB-BCA4-92B125C7FC27}" type="pres">
      <dgm:prSet presAssocID="{79CE269D-B662-4D81-B75A-94ACFD33CDF3}" presName="sibTrans" presStyleCnt="0"/>
      <dgm:spPr/>
    </dgm:pt>
    <dgm:pt modelId="{20AC9131-479F-4F08-98F3-AAF0F5CBB978}" type="pres">
      <dgm:prSet presAssocID="{79CE269D-B662-4D81-B75A-94ACFD33CDF3}" presName="space" presStyleCnt="0"/>
      <dgm:spPr/>
    </dgm:pt>
    <dgm:pt modelId="{0400A785-18BC-4E91-8C6D-CC8148E12B22}" type="pres">
      <dgm:prSet presAssocID="{6EBAF888-64D1-481E-8FE1-FE9BD960DEC9}" presName="composite" presStyleCnt="0"/>
      <dgm:spPr/>
    </dgm:pt>
    <dgm:pt modelId="{682D80BB-2960-4B77-B26D-27B6C1567D2A}" type="pres">
      <dgm:prSet presAssocID="{6EBAF888-64D1-481E-8FE1-FE9BD960DEC9}" presName="LShape" presStyleLbl="alignNode1" presStyleIdx="2" presStyleCnt="7"/>
      <dgm:spPr>
        <a:solidFill>
          <a:srgbClr val="A78E65"/>
        </a:solidFill>
      </dgm:spPr>
    </dgm:pt>
    <dgm:pt modelId="{57F4DD20-4B72-4908-88AE-F835DEE6805A}" type="pres">
      <dgm:prSet presAssocID="{6EBAF888-64D1-481E-8FE1-FE9BD960DEC9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A4010A-2EC6-4976-91E6-B26880E3D9E2}" type="pres">
      <dgm:prSet presAssocID="{6EBAF888-64D1-481E-8FE1-FE9BD960DEC9}" presName="Triangle" presStyleLbl="alignNode1" presStyleIdx="3" presStyleCnt="7"/>
      <dgm:spPr/>
    </dgm:pt>
    <dgm:pt modelId="{97E57DE1-2FF8-44A7-B770-9C9096322FE3}" type="pres">
      <dgm:prSet presAssocID="{A7D5F6ED-1115-4234-84EC-D69E3FEDAF71}" presName="sibTrans" presStyleCnt="0"/>
      <dgm:spPr/>
    </dgm:pt>
    <dgm:pt modelId="{3CFDC613-6D9C-422B-9B0B-12D817D60236}" type="pres">
      <dgm:prSet presAssocID="{A7D5F6ED-1115-4234-84EC-D69E3FEDAF71}" presName="space" presStyleCnt="0"/>
      <dgm:spPr/>
    </dgm:pt>
    <dgm:pt modelId="{610DC84B-E694-4334-AF62-91BB4760D46E}" type="pres">
      <dgm:prSet presAssocID="{0346DA6E-34A0-4ECC-B9B6-076735D0B07B}" presName="composite" presStyleCnt="0"/>
      <dgm:spPr/>
    </dgm:pt>
    <dgm:pt modelId="{DA044CFD-89FE-4201-9209-417DCF4CF372}" type="pres">
      <dgm:prSet presAssocID="{0346DA6E-34A0-4ECC-B9B6-076735D0B07B}" presName="LShape" presStyleLbl="alignNode1" presStyleIdx="4" presStyleCnt="7"/>
      <dgm:spPr>
        <a:solidFill>
          <a:srgbClr val="FE9090"/>
        </a:solidFill>
      </dgm:spPr>
    </dgm:pt>
    <dgm:pt modelId="{186A91D2-294C-46BF-99EC-F6A0A11B3F34}" type="pres">
      <dgm:prSet presAssocID="{0346DA6E-34A0-4ECC-B9B6-076735D0B07B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7E1AD5-FF63-44A1-9481-0B687F79E3F3}" type="pres">
      <dgm:prSet presAssocID="{0346DA6E-34A0-4ECC-B9B6-076735D0B07B}" presName="Triangle" presStyleLbl="alignNode1" presStyleIdx="5" presStyleCnt="7"/>
      <dgm:spPr/>
    </dgm:pt>
    <dgm:pt modelId="{D3516884-4E36-4B3B-9CA9-8B3EFA989D10}" type="pres">
      <dgm:prSet presAssocID="{AF388D7C-FAF4-4F89-BBFF-37C750B7778E}" presName="sibTrans" presStyleCnt="0"/>
      <dgm:spPr/>
    </dgm:pt>
    <dgm:pt modelId="{FACF0B7B-3804-4367-90D1-CBCDCDA42511}" type="pres">
      <dgm:prSet presAssocID="{AF388D7C-FAF4-4F89-BBFF-37C750B7778E}" presName="space" presStyleCnt="0"/>
      <dgm:spPr/>
    </dgm:pt>
    <dgm:pt modelId="{788C68B3-E4E2-4154-8DC0-EADEE0ACB6C5}" type="pres">
      <dgm:prSet presAssocID="{A96F2B56-2E42-4983-9397-836B640A1501}" presName="composite" presStyleCnt="0"/>
      <dgm:spPr/>
    </dgm:pt>
    <dgm:pt modelId="{02AD81AD-99EE-4653-8171-50A3D925FF66}" type="pres">
      <dgm:prSet presAssocID="{A96F2B56-2E42-4983-9397-836B640A1501}" presName="LShape" presStyleLbl="alignNode1" presStyleIdx="6" presStyleCnt="7"/>
      <dgm:spPr/>
    </dgm:pt>
    <dgm:pt modelId="{2E9848FB-5B6A-4539-8364-D89FEE483256}" type="pres">
      <dgm:prSet presAssocID="{A96F2B56-2E42-4983-9397-836B640A1501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CD5700F-70D7-45D7-B57B-283B8F53A24D}" srcId="{75D3302A-8CBB-4C62-9D28-8A10FA1230EF}" destId="{6EBAF888-64D1-481E-8FE1-FE9BD960DEC9}" srcOrd="1" destOrd="0" parTransId="{BC4C7403-5EDD-4E11-B468-0D565E3A3B03}" sibTransId="{A7D5F6ED-1115-4234-84EC-D69E3FEDAF71}"/>
    <dgm:cxn modelId="{092339AA-5DD7-488B-ACBC-C4BC9E0C74C6}" srcId="{75D3302A-8CBB-4C62-9D28-8A10FA1230EF}" destId="{8B186FFB-A095-463E-9686-C6240CDAB939}" srcOrd="0" destOrd="0" parTransId="{CB75FED3-9542-409F-BE78-4643C7F8E4C5}" sibTransId="{79CE269D-B662-4D81-B75A-94ACFD33CDF3}"/>
    <dgm:cxn modelId="{6451E6DD-7E6F-495D-96DC-CCA59EB1380D}" type="presOf" srcId="{8B186FFB-A095-463E-9686-C6240CDAB939}" destId="{273892F4-C50F-49E6-97A6-C4069128B166}" srcOrd="0" destOrd="0" presId="urn:microsoft.com/office/officeart/2009/3/layout/StepUpProcess"/>
    <dgm:cxn modelId="{17663218-FE39-470D-BF87-F596E3D022F9}" srcId="{75D3302A-8CBB-4C62-9D28-8A10FA1230EF}" destId="{0346DA6E-34A0-4ECC-B9B6-076735D0B07B}" srcOrd="2" destOrd="0" parTransId="{D4439DD2-68CB-4CD8-A05E-A0054B1024D6}" sibTransId="{AF388D7C-FAF4-4F89-BBFF-37C750B7778E}"/>
    <dgm:cxn modelId="{5307CC40-DE9D-4E2E-8CCF-D76635473F1D}" srcId="{75D3302A-8CBB-4C62-9D28-8A10FA1230EF}" destId="{A96F2B56-2E42-4983-9397-836B640A1501}" srcOrd="3" destOrd="0" parTransId="{1F720EAD-C08E-4700-8F03-E46279DC467B}" sibTransId="{C9DF28E8-A0A4-4F55-9108-F7B50815CF94}"/>
    <dgm:cxn modelId="{390C02F8-AFC3-4AA2-814E-F83202B13A51}" type="presOf" srcId="{0346DA6E-34A0-4ECC-B9B6-076735D0B07B}" destId="{186A91D2-294C-46BF-99EC-F6A0A11B3F34}" srcOrd="0" destOrd="0" presId="urn:microsoft.com/office/officeart/2009/3/layout/StepUpProcess"/>
    <dgm:cxn modelId="{75DF8C06-923E-4E18-B180-7D8CCF473BD1}" type="presOf" srcId="{75D3302A-8CBB-4C62-9D28-8A10FA1230EF}" destId="{0915299B-600F-4693-A9C1-BE646E4DF25C}" srcOrd="0" destOrd="0" presId="urn:microsoft.com/office/officeart/2009/3/layout/StepUpProcess"/>
    <dgm:cxn modelId="{2EA570B9-E811-47A8-9812-F0B845D2CD92}" type="presOf" srcId="{A96F2B56-2E42-4983-9397-836B640A1501}" destId="{2E9848FB-5B6A-4539-8364-D89FEE483256}" srcOrd="0" destOrd="0" presId="urn:microsoft.com/office/officeart/2009/3/layout/StepUpProcess"/>
    <dgm:cxn modelId="{5DBB3652-A698-44E9-8816-A0B92EB03196}" type="presOf" srcId="{6EBAF888-64D1-481E-8FE1-FE9BD960DEC9}" destId="{57F4DD20-4B72-4908-88AE-F835DEE6805A}" srcOrd="0" destOrd="0" presId="urn:microsoft.com/office/officeart/2009/3/layout/StepUpProcess"/>
    <dgm:cxn modelId="{44B385D9-034E-4F6B-BB03-AB28AFB1FAB1}" type="presParOf" srcId="{0915299B-600F-4693-A9C1-BE646E4DF25C}" destId="{DFEA6211-6F2F-41BE-99C2-08B45861361E}" srcOrd="0" destOrd="0" presId="urn:microsoft.com/office/officeart/2009/3/layout/StepUpProcess"/>
    <dgm:cxn modelId="{9B1979A6-508B-4620-B629-93DE6ED6A3C4}" type="presParOf" srcId="{DFEA6211-6F2F-41BE-99C2-08B45861361E}" destId="{BC17551D-005D-42CB-97FC-05278D8FB75D}" srcOrd="0" destOrd="0" presId="urn:microsoft.com/office/officeart/2009/3/layout/StepUpProcess"/>
    <dgm:cxn modelId="{F740FE60-52D1-4BAE-99DB-8A289ABFA549}" type="presParOf" srcId="{DFEA6211-6F2F-41BE-99C2-08B45861361E}" destId="{273892F4-C50F-49E6-97A6-C4069128B166}" srcOrd="1" destOrd="0" presId="urn:microsoft.com/office/officeart/2009/3/layout/StepUpProcess"/>
    <dgm:cxn modelId="{94B3BA8C-CA4A-4CF4-95F7-9A4546BD1C2D}" type="presParOf" srcId="{DFEA6211-6F2F-41BE-99C2-08B45861361E}" destId="{35829EA5-A580-440A-BA1D-6716D0E00307}" srcOrd="2" destOrd="0" presId="urn:microsoft.com/office/officeart/2009/3/layout/StepUpProcess"/>
    <dgm:cxn modelId="{09FAF65E-8988-4FAF-A6E7-8F886E0E468B}" type="presParOf" srcId="{0915299B-600F-4693-A9C1-BE646E4DF25C}" destId="{F9993145-66E0-4ACB-BCA4-92B125C7FC27}" srcOrd="1" destOrd="0" presId="urn:microsoft.com/office/officeart/2009/3/layout/StepUpProcess"/>
    <dgm:cxn modelId="{D8FD1456-4E0E-41E7-B443-92BFE29FEE2A}" type="presParOf" srcId="{F9993145-66E0-4ACB-BCA4-92B125C7FC27}" destId="{20AC9131-479F-4F08-98F3-AAF0F5CBB978}" srcOrd="0" destOrd="0" presId="urn:microsoft.com/office/officeart/2009/3/layout/StepUpProcess"/>
    <dgm:cxn modelId="{87D19CED-BF65-4C6B-B383-CEEBF927DB46}" type="presParOf" srcId="{0915299B-600F-4693-A9C1-BE646E4DF25C}" destId="{0400A785-18BC-4E91-8C6D-CC8148E12B22}" srcOrd="2" destOrd="0" presId="urn:microsoft.com/office/officeart/2009/3/layout/StepUpProcess"/>
    <dgm:cxn modelId="{C5FAEC7C-E8FC-4FD8-BAD8-268175A62CAD}" type="presParOf" srcId="{0400A785-18BC-4E91-8C6D-CC8148E12B22}" destId="{682D80BB-2960-4B77-B26D-27B6C1567D2A}" srcOrd="0" destOrd="0" presId="urn:microsoft.com/office/officeart/2009/3/layout/StepUpProcess"/>
    <dgm:cxn modelId="{06FCA20A-2152-4DCA-8C34-129288F0E827}" type="presParOf" srcId="{0400A785-18BC-4E91-8C6D-CC8148E12B22}" destId="{57F4DD20-4B72-4908-88AE-F835DEE6805A}" srcOrd="1" destOrd="0" presId="urn:microsoft.com/office/officeart/2009/3/layout/StepUpProcess"/>
    <dgm:cxn modelId="{1C6C72AB-F9DC-4D0B-8205-7646BEEF0AF5}" type="presParOf" srcId="{0400A785-18BC-4E91-8C6D-CC8148E12B22}" destId="{2AA4010A-2EC6-4976-91E6-B26880E3D9E2}" srcOrd="2" destOrd="0" presId="urn:microsoft.com/office/officeart/2009/3/layout/StepUpProcess"/>
    <dgm:cxn modelId="{8A62750F-6ECC-4AF5-8533-9F5B9E1A02D8}" type="presParOf" srcId="{0915299B-600F-4693-A9C1-BE646E4DF25C}" destId="{97E57DE1-2FF8-44A7-B770-9C9096322FE3}" srcOrd="3" destOrd="0" presId="urn:microsoft.com/office/officeart/2009/3/layout/StepUpProcess"/>
    <dgm:cxn modelId="{14F48FED-2CA5-40ED-BD9B-9D5A87AD36B2}" type="presParOf" srcId="{97E57DE1-2FF8-44A7-B770-9C9096322FE3}" destId="{3CFDC613-6D9C-422B-9B0B-12D817D60236}" srcOrd="0" destOrd="0" presId="urn:microsoft.com/office/officeart/2009/3/layout/StepUpProcess"/>
    <dgm:cxn modelId="{3D847BCC-D4CF-4328-96BE-8DCEC35A9E60}" type="presParOf" srcId="{0915299B-600F-4693-A9C1-BE646E4DF25C}" destId="{610DC84B-E694-4334-AF62-91BB4760D46E}" srcOrd="4" destOrd="0" presId="urn:microsoft.com/office/officeart/2009/3/layout/StepUpProcess"/>
    <dgm:cxn modelId="{B069792A-6D60-4477-BF91-F4834F22AE5B}" type="presParOf" srcId="{610DC84B-E694-4334-AF62-91BB4760D46E}" destId="{DA044CFD-89FE-4201-9209-417DCF4CF372}" srcOrd="0" destOrd="0" presId="urn:microsoft.com/office/officeart/2009/3/layout/StepUpProcess"/>
    <dgm:cxn modelId="{40528B0A-A1B3-40AC-A56D-630371E4E9A3}" type="presParOf" srcId="{610DC84B-E694-4334-AF62-91BB4760D46E}" destId="{186A91D2-294C-46BF-99EC-F6A0A11B3F34}" srcOrd="1" destOrd="0" presId="urn:microsoft.com/office/officeart/2009/3/layout/StepUpProcess"/>
    <dgm:cxn modelId="{A1957C1A-B66F-4AE6-88FC-A77F48D20E08}" type="presParOf" srcId="{610DC84B-E694-4334-AF62-91BB4760D46E}" destId="{987E1AD5-FF63-44A1-9481-0B687F79E3F3}" srcOrd="2" destOrd="0" presId="urn:microsoft.com/office/officeart/2009/3/layout/StepUpProcess"/>
    <dgm:cxn modelId="{CCC2DAF6-D805-4EDB-96E5-A7ACB9D7C630}" type="presParOf" srcId="{0915299B-600F-4693-A9C1-BE646E4DF25C}" destId="{D3516884-4E36-4B3B-9CA9-8B3EFA989D10}" srcOrd="5" destOrd="0" presId="urn:microsoft.com/office/officeart/2009/3/layout/StepUpProcess"/>
    <dgm:cxn modelId="{9248BD1B-4582-49BD-8008-88CAC3A7E32E}" type="presParOf" srcId="{D3516884-4E36-4B3B-9CA9-8B3EFA989D10}" destId="{FACF0B7B-3804-4367-90D1-CBCDCDA42511}" srcOrd="0" destOrd="0" presId="urn:microsoft.com/office/officeart/2009/3/layout/StepUpProcess"/>
    <dgm:cxn modelId="{5C07DB2D-5DCF-4469-804C-8EE11F01B9C9}" type="presParOf" srcId="{0915299B-600F-4693-A9C1-BE646E4DF25C}" destId="{788C68B3-E4E2-4154-8DC0-EADEE0ACB6C5}" srcOrd="6" destOrd="0" presId="urn:microsoft.com/office/officeart/2009/3/layout/StepUpProcess"/>
    <dgm:cxn modelId="{15A1D1BE-0456-49A9-826A-060E4A9BAA16}" type="presParOf" srcId="{788C68B3-E4E2-4154-8DC0-EADEE0ACB6C5}" destId="{02AD81AD-99EE-4653-8171-50A3D925FF66}" srcOrd="0" destOrd="0" presId="urn:microsoft.com/office/officeart/2009/3/layout/StepUpProcess"/>
    <dgm:cxn modelId="{A652CD0A-AD2E-48EA-AA34-92FAAF60FFE3}" type="presParOf" srcId="{788C68B3-E4E2-4154-8DC0-EADEE0ACB6C5}" destId="{2E9848FB-5B6A-4539-8364-D89FEE483256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446FA1D-5E44-4CB5-A270-02D830E31CD2}" type="doc">
      <dgm:prSet loTypeId="urn:microsoft.com/office/officeart/2005/8/layout/hProcess9" loCatId="process" qsTypeId="urn:microsoft.com/office/officeart/2005/8/quickstyle/3d3" qsCatId="3D" csTypeId="urn:microsoft.com/office/officeart/2005/8/colors/accent1_2" csCatId="accent1" phldr="1"/>
      <dgm:spPr/>
    </dgm:pt>
    <dgm:pt modelId="{EBD48740-46DD-472C-9B94-8B1AEA39B41F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Анализ результатов оценки</a:t>
          </a:r>
          <a:endParaRPr lang="ru-RU" b="1" dirty="0">
            <a:solidFill>
              <a:schemeClr val="tx1"/>
            </a:solidFill>
          </a:endParaRPr>
        </a:p>
      </dgm:t>
    </dgm:pt>
    <dgm:pt modelId="{BC5D343A-8347-45FC-9986-4D7E6EE0DA25}" type="parTrans" cxnId="{18610A55-6566-42E1-A4AA-CB6436E88DAA}">
      <dgm:prSet/>
      <dgm:spPr/>
      <dgm:t>
        <a:bodyPr/>
        <a:lstStyle/>
        <a:p>
          <a:endParaRPr lang="ru-RU"/>
        </a:p>
      </dgm:t>
    </dgm:pt>
    <dgm:pt modelId="{F8685861-352F-438C-BD65-A415C3165AC0}" type="sibTrans" cxnId="{18610A55-6566-42E1-A4AA-CB6436E88DAA}">
      <dgm:prSet/>
      <dgm:spPr/>
      <dgm:t>
        <a:bodyPr/>
        <a:lstStyle/>
        <a:p>
          <a:endParaRPr lang="ru-RU"/>
        </a:p>
      </dgm:t>
    </dgm:pt>
    <dgm:pt modelId="{61F87971-17A5-42B0-AF20-DC429CE3994E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Публичное освещение</a:t>
          </a:r>
          <a:endParaRPr lang="ru-RU" b="1" dirty="0">
            <a:solidFill>
              <a:schemeClr val="tx1"/>
            </a:solidFill>
          </a:endParaRPr>
        </a:p>
      </dgm:t>
    </dgm:pt>
    <dgm:pt modelId="{CD0F0D2B-ACAC-4FBD-B4FD-E93EA11046D1}" type="parTrans" cxnId="{C366DEC5-1F57-4F99-AF52-19EABF89C472}">
      <dgm:prSet/>
      <dgm:spPr/>
      <dgm:t>
        <a:bodyPr/>
        <a:lstStyle/>
        <a:p>
          <a:endParaRPr lang="ru-RU"/>
        </a:p>
      </dgm:t>
    </dgm:pt>
    <dgm:pt modelId="{07AA4A33-2F5E-4F53-8150-C975D37DD8A7}" type="sibTrans" cxnId="{C366DEC5-1F57-4F99-AF52-19EABF89C472}">
      <dgm:prSet/>
      <dgm:spPr/>
      <dgm:t>
        <a:bodyPr/>
        <a:lstStyle/>
        <a:p>
          <a:endParaRPr lang="ru-RU"/>
        </a:p>
      </dgm:t>
    </dgm:pt>
    <dgm:pt modelId="{C3234537-01B4-477C-A97D-4461F3D35D89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tx1"/>
              </a:solidFill>
            </a:rPr>
            <a:t>Подготовка управленческих решений</a:t>
          </a:r>
          <a:endParaRPr lang="ru-RU" sz="1200" b="1" dirty="0">
            <a:solidFill>
              <a:schemeClr val="tx1"/>
            </a:solidFill>
          </a:endParaRPr>
        </a:p>
      </dgm:t>
    </dgm:pt>
    <dgm:pt modelId="{C6186628-770F-4C49-B0E0-7F28C6CC9904}" type="parTrans" cxnId="{FD3EB571-F74C-40EB-8E71-F36DF870BECA}">
      <dgm:prSet/>
      <dgm:spPr/>
      <dgm:t>
        <a:bodyPr/>
        <a:lstStyle/>
        <a:p>
          <a:endParaRPr lang="ru-RU"/>
        </a:p>
      </dgm:t>
    </dgm:pt>
    <dgm:pt modelId="{D27367E3-3149-4C72-BC9D-5238136C83B0}" type="sibTrans" cxnId="{FD3EB571-F74C-40EB-8E71-F36DF870BECA}">
      <dgm:prSet/>
      <dgm:spPr/>
      <dgm:t>
        <a:bodyPr/>
        <a:lstStyle/>
        <a:p>
          <a:endParaRPr lang="ru-RU"/>
        </a:p>
      </dgm:t>
    </dgm:pt>
    <dgm:pt modelId="{2329200F-F772-4745-8A4A-3D81E5FEC32D}" type="pres">
      <dgm:prSet presAssocID="{4446FA1D-5E44-4CB5-A270-02D830E31CD2}" presName="CompostProcess" presStyleCnt="0">
        <dgm:presLayoutVars>
          <dgm:dir/>
          <dgm:resizeHandles val="exact"/>
        </dgm:presLayoutVars>
      </dgm:prSet>
      <dgm:spPr/>
    </dgm:pt>
    <dgm:pt modelId="{0E05497C-9A9B-45AE-B45C-2595A73BDE59}" type="pres">
      <dgm:prSet presAssocID="{4446FA1D-5E44-4CB5-A270-02D830E31CD2}" presName="arrow" presStyleLbl="bgShp" presStyleIdx="0" presStyleCnt="1"/>
      <dgm:spPr/>
    </dgm:pt>
    <dgm:pt modelId="{16DECF33-C92D-4654-9B14-39714F54CFC1}" type="pres">
      <dgm:prSet presAssocID="{4446FA1D-5E44-4CB5-A270-02D830E31CD2}" presName="linearProcess" presStyleCnt="0"/>
      <dgm:spPr/>
    </dgm:pt>
    <dgm:pt modelId="{38EC0EC5-C07A-4540-8566-6480FDB0DA63}" type="pres">
      <dgm:prSet presAssocID="{EBD48740-46DD-472C-9B94-8B1AEA39B41F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EA916B-C735-47BC-BE7C-89F48388FC08}" type="pres">
      <dgm:prSet presAssocID="{F8685861-352F-438C-BD65-A415C3165AC0}" presName="sibTrans" presStyleCnt="0"/>
      <dgm:spPr/>
    </dgm:pt>
    <dgm:pt modelId="{9FC3E0D4-0592-4420-9FCB-42E378E65814}" type="pres">
      <dgm:prSet presAssocID="{61F87971-17A5-42B0-AF20-DC429CE3994E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12F362-5D07-4B27-B854-49001A0EB05F}" type="pres">
      <dgm:prSet presAssocID="{07AA4A33-2F5E-4F53-8150-C975D37DD8A7}" presName="sibTrans" presStyleCnt="0"/>
      <dgm:spPr/>
    </dgm:pt>
    <dgm:pt modelId="{40AFDB19-3FCE-4D05-94E8-CC09EB8B764F}" type="pres">
      <dgm:prSet presAssocID="{C3234537-01B4-477C-A97D-4461F3D35D89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FACDD8-3D34-47B2-B1AC-A038333AC147}" type="presOf" srcId="{EBD48740-46DD-472C-9B94-8B1AEA39B41F}" destId="{38EC0EC5-C07A-4540-8566-6480FDB0DA63}" srcOrd="0" destOrd="0" presId="urn:microsoft.com/office/officeart/2005/8/layout/hProcess9"/>
    <dgm:cxn modelId="{F49E4FD7-824B-45C5-B195-D21BF3E84090}" type="presOf" srcId="{61F87971-17A5-42B0-AF20-DC429CE3994E}" destId="{9FC3E0D4-0592-4420-9FCB-42E378E65814}" srcOrd="0" destOrd="0" presId="urn:microsoft.com/office/officeart/2005/8/layout/hProcess9"/>
    <dgm:cxn modelId="{18610A55-6566-42E1-A4AA-CB6436E88DAA}" srcId="{4446FA1D-5E44-4CB5-A270-02D830E31CD2}" destId="{EBD48740-46DD-472C-9B94-8B1AEA39B41F}" srcOrd="0" destOrd="0" parTransId="{BC5D343A-8347-45FC-9986-4D7E6EE0DA25}" sibTransId="{F8685861-352F-438C-BD65-A415C3165AC0}"/>
    <dgm:cxn modelId="{FD3EB571-F74C-40EB-8E71-F36DF870BECA}" srcId="{4446FA1D-5E44-4CB5-A270-02D830E31CD2}" destId="{C3234537-01B4-477C-A97D-4461F3D35D89}" srcOrd="2" destOrd="0" parTransId="{C6186628-770F-4C49-B0E0-7F28C6CC9904}" sibTransId="{D27367E3-3149-4C72-BC9D-5238136C83B0}"/>
    <dgm:cxn modelId="{6C90245E-46F9-41DA-ADDC-353A7A25F439}" type="presOf" srcId="{C3234537-01B4-477C-A97D-4461F3D35D89}" destId="{40AFDB19-3FCE-4D05-94E8-CC09EB8B764F}" srcOrd="0" destOrd="0" presId="urn:microsoft.com/office/officeart/2005/8/layout/hProcess9"/>
    <dgm:cxn modelId="{FE9D838C-D467-4863-98D7-A4B041514842}" type="presOf" srcId="{4446FA1D-5E44-4CB5-A270-02D830E31CD2}" destId="{2329200F-F772-4745-8A4A-3D81E5FEC32D}" srcOrd="0" destOrd="0" presId="urn:microsoft.com/office/officeart/2005/8/layout/hProcess9"/>
    <dgm:cxn modelId="{C366DEC5-1F57-4F99-AF52-19EABF89C472}" srcId="{4446FA1D-5E44-4CB5-A270-02D830E31CD2}" destId="{61F87971-17A5-42B0-AF20-DC429CE3994E}" srcOrd="1" destOrd="0" parTransId="{CD0F0D2B-ACAC-4FBD-B4FD-E93EA11046D1}" sibTransId="{07AA4A33-2F5E-4F53-8150-C975D37DD8A7}"/>
    <dgm:cxn modelId="{3F1386C0-7EDC-4BD8-9721-2330BCEE0DDC}" type="presParOf" srcId="{2329200F-F772-4745-8A4A-3D81E5FEC32D}" destId="{0E05497C-9A9B-45AE-B45C-2595A73BDE59}" srcOrd="0" destOrd="0" presId="urn:microsoft.com/office/officeart/2005/8/layout/hProcess9"/>
    <dgm:cxn modelId="{59EF8EFE-D1F9-42C6-A204-F630C8F3ABEE}" type="presParOf" srcId="{2329200F-F772-4745-8A4A-3D81E5FEC32D}" destId="{16DECF33-C92D-4654-9B14-39714F54CFC1}" srcOrd="1" destOrd="0" presId="urn:microsoft.com/office/officeart/2005/8/layout/hProcess9"/>
    <dgm:cxn modelId="{ED621906-65B7-4E61-B353-F327A4083251}" type="presParOf" srcId="{16DECF33-C92D-4654-9B14-39714F54CFC1}" destId="{38EC0EC5-C07A-4540-8566-6480FDB0DA63}" srcOrd="0" destOrd="0" presId="urn:microsoft.com/office/officeart/2005/8/layout/hProcess9"/>
    <dgm:cxn modelId="{26ABC42D-3FB6-487C-97E3-87B22A02BBB2}" type="presParOf" srcId="{16DECF33-C92D-4654-9B14-39714F54CFC1}" destId="{E2EA916B-C735-47BC-BE7C-89F48388FC08}" srcOrd="1" destOrd="0" presId="urn:microsoft.com/office/officeart/2005/8/layout/hProcess9"/>
    <dgm:cxn modelId="{41CA2AE5-3A7B-48D1-A40B-B104135011BB}" type="presParOf" srcId="{16DECF33-C92D-4654-9B14-39714F54CFC1}" destId="{9FC3E0D4-0592-4420-9FCB-42E378E65814}" srcOrd="2" destOrd="0" presId="urn:microsoft.com/office/officeart/2005/8/layout/hProcess9"/>
    <dgm:cxn modelId="{41A2F8E4-93A6-47F1-8B0B-52A4A21BCAA0}" type="presParOf" srcId="{16DECF33-C92D-4654-9B14-39714F54CFC1}" destId="{AA12F362-5D07-4B27-B854-49001A0EB05F}" srcOrd="3" destOrd="0" presId="urn:microsoft.com/office/officeart/2005/8/layout/hProcess9"/>
    <dgm:cxn modelId="{881ECE20-F58A-4837-B42A-B41058DD9A1C}" type="presParOf" srcId="{16DECF33-C92D-4654-9B14-39714F54CFC1}" destId="{40AFDB19-3FCE-4D05-94E8-CC09EB8B764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D4C53730-F867-4FE7-82DC-8F07C54DFA90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6F0D735-39BD-43D5-BD23-DD81795CE281}">
      <dgm:prSet phldrT="[Текст]"/>
      <dgm:spPr>
        <a:solidFill>
          <a:srgbClr val="A78E65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dirty="0" smtClean="0"/>
            <a:t>Выделение грантов на развитие, </a:t>
          </a:r>
        </a:p>
        <a:p>
          <a:pPr>
            <a:spcAft>
              <a:spcPts val="0"/>
            </a:spcAft>
          </a:pPr>
          <a:r>
            <a:rPr lang="ru-RU" dirty="0" smtClean="0"/>
            <a:t>в том числе за счет внебюджетных средств</a:t>
          </a:r>
          <a:endParaRPr lang="ru-RU" dirty="0"/>
        </a:p>
      </dgm:t>
    </dgm:pt>
    <dgm:pt modelId="{F6744E31-4F3C-4DE8-AA5D-ABC5F0A3A05D}" type="parTrans" cxnId="{9D97B4CE-4C32-442F-B7C6-7C62C810D604}">
      <dgm:prSet/>
      <dgm:spPr/>
      <dgm:t>
        <a:bodyPr/>
        <a:lstStyle/>
        <a:p>
          <a:endParaRPr lang="ru-RU"/>
        </a:p>
      </dgm:t>
    </dgm:pt>
    <dgm:pt modelId="{E19D74E4-AA9C-4371-9E12-905B0523BD6E}" type="sibTrans" cxnId="{9D97B4CE-4C32-442F-B7C6-7C62C810D604}">
      <dgm:prSet/>
      <dgm:spPr/>
      <dgm:t>
        <a:bodyPr/>
        <a:lstStyle/>
        <a:p>
          <a:endParaRPr lang="ru-RU"/>
        </a:p>
      </dgm:t>
    </dgm:pt>
    <dgm:pt modelId="{D491FA3A-204A-4AE8-8BCB-AF43E28CCB59}">
      <dgm:prSet phldrT="[Текст]"/>
      <dgm:spPr>
        <a:solidFill>
          <a:srgbClr val="A78E65"/>
        </a:solidFill>
      </dgm:spPr>
      <dgm:t>
        <a:bodyPr/>
        <a:lstStyle/>
        <a:p>
          <a:r>
            <a:rPr lang="ru-RU" dirty="0" smtClean="0"/>
            <a:t>Корректировка (сокращение) государственного задания</a:t>
          </a:r>
          <a:endParaRPr lang="ru-RU" dirty="0"/>
        </a:p>
      </dgm:t>
    </dgm:pt>
    <dgm:pt modelId="{7F89652F-7D8F-4BA7-B4F6-DF7FCF217BFF}" type="parTrans" cxnId="{FE7A9052-0147-4225-B8D6-A07672B3DA4C}">
      <dgm:prSet/>
      <dgm:spPr/>
      <dgm:t>
        <a:bodyPr/>
        <a:lstStyle/>
        <a:p>
          <a:endParaRPr lang="ru-RU"/>
        </a:p>
      </dgm:t>
    </dgm:pt>
    <dgm:pt modelId="{0F727A2F-5A17-481D-B8E6-24B4F7D4308B}" type="sibTrans" cxnId="{FE7A9052-0147-4225-B8D6-A07672B3DA4C}">
      <dgm:prSet/>
      <dgm:spPr/>
      <dgm:t>
        <a:bodyPr/>
        <a:lstStyle/>
        <a:p>
          <a:endParaRPr lang="ru-RU"/>
        </a:p>
      </dgm:t>
    </dgm:pt>
    <dgm:pt modelId="{932EFB94-5BF6-456C-AEB1-9A7EC894B63E}">
      <dgm:prSet/>
      <dgm:spPr>
        <a:solidFill>
          <a:srgbClr val="A78E65"/>
        </a:solidFill>
      </dgm:spPr>
      <dgm:t>
        <a:bodyPr/>
        <a:lstStyle/>
        <a:p>
          <a:r>
            <a:rPr lang="ru-RU" dirty="0" smtClean="0"/>
            <a:t>Подготовка</a:t>
          </a:r>
          <a:r>
            <a:rPr lang="ru-RU" baseline="0" dirty="0" smtClean="0"/>
            <a:t> рекомендаций в целях стимулирования и (или) по разработке программ повышения эффективности </a:t>
          </a:r>
          <a:endParaRPr lang="ru-RU" dirty="0"/>
        </a:p>
      </dgm:t>
    </dgm:pt>
    <dgm:pt modelId="{318B2006-C6D7-4739-9FF3-7804778C1A41}" type="parTrans" cxnId="{0ACA3660-9DFF-4CBC-A108-0F7197EA0E54}">
      <dgm:prSet/>
      <dgm:spPr/>
      <dgm:t>
        <a:bodyPr/>
        <a:lstStyle/>
        <a:p>
          <a:endParaRPr lang="ru-RU"/>
        </a:p>
      </dgm:t>
    </dgm:pt>
    <dgm:pt modelId="{A9152B02-4AC4-475C-AB22-B211FAD7345A}" type="sibTrans" cxnId="{0ACA3660-9DFF-4CBC-A108-0F7197EA0E54}">
      <dgm:prSet/>
      <dgm:spPr/>
      <dgm:t>
        <a:bodyPr/>
        <a:lstStyle/>
        <a:p>
          <a:endParaRPr lang="ru-RU"/>
        </a:p>
      </dgm:t>
    </dgm:pt>
    <dgm:pt modelId="{AA5766C8-3C63-430B-9569-8C4A654DA5F8}">
      <dgm:prSet phldrT="[Текст]" custT="1"/>
      <dgm:spPr>
        <a:solidFill>
          <a:srgbClr val="A78E65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3600" dirty="0" smtClean="0"/>
            <a:t>Управленческие решения</a:t>
          </a:r>
          <a:endParaRPr lang="ru-RU" sz="3600" dirty="0"/>
        </a:p>
      </dgm:t>
    </dgm:pt>
    <dgm:pt modelId="{73C9CAE2-D1B8-4533-9D44-4E756249B1D7}" type="sibTrans" cxnId="{A80D42D4-FC34-4E69-AD95-866C24707CC3}">
      <dgm:prSet/>
      <dgm:spPr/>
      <dgm:t>
        <a:bodyPr/>
        <a:lstStyle/>
        <a:p>
          <a:endParaRPr lang="ru-RU"/>
        </a:p>
      </dgm:t>
    </dgm:pt>
    <dgm:pt modelId="{9D5288ED-99F1-4E20-A21C-834B65C37D55}" type="parTrans" cxnId="{A80D42D4-FC34-4E69-AD95-866C24707CC3}">
      <dgm:prSet/>
      <dgm:spPr/>
      <dgm:t>
        <a:bodyPr/>
        <a:lstStyle/>
        <a:p>
          <a:endParaRPr lang="ru-RU"/>
        </a:p>
      </dgm:t>
    </dgm:pt>
    <dgm:pt modelId="{462B569D-072C-45FA-8981-34C5E78F40C6}">
      <dgm:prSet/>
      <dgm:spPr>
        <a:solidFill>
          <a:srgbClr val="A78E65"/>
        </a:solidFill>
      </dgm:spPr>
      <dgm:t>
        <a:bodyPr/>
        <a:lstStyle/>
        <a:p>
          <a:r>
            <a:rPr lang="ru-RU" dirty="0" smtClean="0"/>
            <a:t>Реорганизация образовательной организации, демонстрирующей недопустимый уровень эффективности</a:t>
          </a:r>
          <a:endParaRPr lang="ru-RU" dirty="0"/>
        </a:p>
      </dgm:t>
    </dgm:pt>
    <dgm:pt modelId="{968487A7-3A7F-4873-BB00-11732EAE3E19}" type="parTrans" cxnId="{205E8B6A-5E1B-4F20-A3D0-293C6C342184}">
      <dgm:prSet/>
      <dgm:spPr/>
      <dgm:t>
        <a:bodyPr/>
        <a:lstStyle/>
        <a:p>
          <a:endParaRPr lang="ru-RU"/>
        </a:p>
      </dgm:t>
    </dgm:pt>
    <dgm:pt modelId="{58D97D84-C1CE-4CD4-88DF-F4E3880BB98D}" type="sibTrans" cxnId="{205E8B6A-5E1B-4F20-A3D0-293C6C342184}">
      <dgm:prSet/>
      <dgm:spPr/>
      <dgm:t>
        <a:bodyPr/>
        <a:lstStyle/>
        <a:p>
          <a:endParaRPr lang="ru-RU"/>
        </a:p>
      </dgm:t>
    </dgm:pt>
    <dgm:pt modelId="{627B2563-CECB-4818-83CC-FCBD692CC5F6}" type="pres">
      <dgm:prSet presAssocID="{D4C53730-F867-4FE7-82DC-8F07C54DFA90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818125B-6A9C-4E7A-9C13-1761AA7C458A}" type="pres">
      <dgm:prSet presAssocID="{AA5766C8-3C63-430B-9569-8C4A654DA5F8}" presName="root" presStyleCnt="0">
        <dgm:presLayoutVars>
          <dgm:chMax/>
          <dgm:chPref val="4"/>
        </dgm:presLayoutVars>
      </dgm:prSet>
      <dgm:spPr/>
    </dgm:pt>
    <dgm:pt modelId="{DEA11B90-049B-4D63-B646-F5F26B0EF3EB}" type="pres">
      <dgm:prSet presAssocID="{AA5766C8-3C63-430B-9569-8C4A654DA5F8}" presName="rootComposite" presStyleCnt="0">
        <dgm:presLayoutVars/>
      </dgm:prSet>
      <dgm:spPr/>
    </dgm:pt>
    <dgm:pt modelId="{EA596C87-EEE5-4A7E-86F8-6052250FF50E}" type="pres">
      <dgm:prSet presAssocID="{AA5766C8-3C63-430B-9569-8C4A654DA5F8}" presName="rootText" presStyleLbl="node0" presStyleIdx="0" presStyleCnt="1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F03539C6-C7FF-4649-A933-9C07ECFF8C9F}" type="pres">
      <dgm:prSet presAssocID="{AA5766C8-3C63-430B-9569-8C4A654DA5F8}" presName="childShape" presStyleCnt="0">
        <dgm:presLayoutVars>
          <dgm:chMax val="0"/>
          <dgm:chPref val="0"/>
        </dgm:presLayoutVars>
      </dgm:prSet>
      <dgm:spPr/>
    </dgm:pt>
    <dgm:pt modelId="{C5D41E67-0957-412E-81FD-11992407C19D}" type="pres">
      <dgm:prSet presAssocID="{76F0D735-39BD-43D5-BD23-DD81795CE281}" presName="childComposite" presStyleCnt="0">
        <dgm:presLayoutVars>
          <dgm:chMax val="0"/>
          <dgm:chPref val="0"/>
        </dgm:presLayoutVars>
      </dgm:prSet>
      <dgm:spPr/>
    </dgm:pt>
    <dgm:pt modelId="{CDCA09B8-2A4C-4F37-93FF-08E83E5C752F}" type="pres">
      <dgm:prSet presAssocID="{76F0D735-39BD-43D5-BD23-DD81795CE281}" presName="Imag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  <dgm:t>
        <a:bodyPr/>
        <a:lstStyle/>
        <a:p>
          <a:endParaRPr lang="ru-RU"/>
        </a:p>
      </dgm:t>
    </dgm:pt>
    <dgm:pt modelId="{CDBB937F-EDAC-4F05-9608-D1F66CEF4707}" type="pres">
      <dgm:prSet presAssocID="{76F0D735-39BD-43D5-BD23-DD81795CE281}" presName="childText" presStyleLbl="l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1ABD24-AF82-42BF-8B02-80593DD73EC9}" type="pres">
      <dgm:prSet presAssocID="{932EFB94-5BF6-456C-AEB1-9A7EC894B63E}" presName="childComposite" presStyleCnt="0">
        <dgm:presLayoutVars>
          <dgm:chMax val="0"/>
          <dgm:chPref val="0"/>
        </dgm:presLayoutVars>
      </dgm:prSet>
      <dgm:spPr/>
    </dgm:pt>
    <dgm:pt modelId="{67FD9060-FF55-4FC8-BFB4-656A56409CC6}" type="pres">
      <dgm:prSet presAssocID="{932EFB94-5BF6-456C-AEB1-9A7EC894B63E}" presName="Image" presStyleLbl="nod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1E9555C5-5A99-4B96-8D89-0BCA757C058C}" type="pres">
      <dgm:prSet presAssocID="{932EFB94-5BF6-456C-AEB1-9A7EC894B63E}" presName="childText" presStyleLbl="l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F5D7ED-3EC2-46B8-960E-D410632D10EB}" type="pres">
      <dgm:prSet presAssocID="{D491FA3A-204A-4AE8-8BCB-AF43E28CCB59}" presName="childComposite" presStyleCnt="0">
        <dgm:presLayoutVars>
          <dgm:chMax val="0"/>
          <dgm:chPref val="0"/>
        </dgm:presLayoutVars>
      </dgm:prSet>
      <dgm:spPr/>
    </dgm:pt>
    <dgm:pt modelId="{6B7C9836-6D62-44CB-9152-79541A460DD8}" type="pres">
      <dgm:prSet presAssocID="{D491FA3A-204A-4AE8-8BCB-AF43E28CCB59}" presName="Image" presStyleLbl="nod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ru-RU"/>
        </a:p>
      </dgm:t>
    </dgm:pt>
    <dgm:pt modelId="{CB9AE0B3-64FD-4A1C-8FF2-16B3460070EC}" type="pres">
      <dgm:prSet presAssocID="{D491FA3A-204A-4AE8-8BCB-AF43E28CCB59}" presName="childText" presStyleLbl="l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E1B9FC-7082-47F3-975A-3D00562C9DA9}" type="pres">
      <dgm:prSet presAssocID="{462B569D-072C-45FA-8981-34C5E78F40C6}" presName="childComposite" presStyleCnt="0">
        <dgm:presLayoutVars>
          <dgm:chMax val="0"/>
          <dgm:chPref val="0"/>
        </dgm:presLayoutVars>
      </dgm:prSet>
      <dgm:spPr/>
    </dgm:pt>
    <dgm:pt modelId="{35B62C1F-AE53-4B6F-82A9-9C2AD0DD4CFE}" type="pres">
      <dgm:prSet presAssocID="{462B569D-072C-45FA-8981-34C5E78F40C6}" presName="Image" presStyleLbl="nod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</dgm:pt>
    <dgm:pt modelId="{0829E8E8-B44A-4349-8546-E1DB675902C9}" type="pres">
      <dgm:prSet presAssocID="{462B569D-072C-45FA-8981-34C5E78F40C6}" presName="childText" presStyleLbl="lnNode1" presStyleIdx="3" presStyleCnt="4" custScaleY="1034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33454D-A4AE-4501-BC3E-E26B86865DDA}" type="presOf" srcId="{D4C53730-F867-4FE7-82DC-8F07C54DFA90}" destId="{627B2563-CECB-4818-83CC-FCBD692CC5F6}" srcOrd="0" destOrd="0" presId="urn:microsoft.com/office/officeart/2008/layout/PictureAccentList"/>
    <dgm:cxn modelId="{B3892E51-FDB2-4CA7-A0FE-CEDF07714317}" type="presOf" srcId="{D491FA3A-204A-4AE8-8BCB-AF43E28CCB59}" destId="{CB9AE0B3-64FD-4A1C-8FF2-16B3460070EC}" srcOrd="0" destOrd="0" presId="urn:microsoft.com/office/officeart/2008/layout/PictureAccentList"/>
    <dgm:cxn modelId="{9D97B4CE-4C32-442F-B7C6-7C62C810D604}" srcId="{AA5766C8-3C63-430B-9569-8C4A654DA5F8}" destId="{76F0D735-39BD-43D5-BD23-DD81795CE281}" srcOrd="0" destOrd="0" parTransId="{F6744E31-4F3C-4DE8-AA5D-ABC5F0A3A05D}" sibTransId="{E19D74E4-AA9C-4371-9E12-905B0523BD6E}"/>
    <dgm:cxn modelId="{4D8F7474-37E5-4961-B79C-3E05F1BE04EA}" type="presOf" srcId="{462B569D-072C-45FA-8981-34C5E78F40C6}" destId="{0829E8E8-B44A-4349-8546-E1DB675902C9}" srcOrd="0" destOrd="0" presId="urn:microsoft.com/office/officeart/2008/layout/PictureAccentList"/>
    <dgm:cxn modelId="{FE7A9052-0147-4225-B8D6-A07672B3DA4C}" srcId="{AA5766C8-3C63-430B-9569-8C4A654DA5F8}" destId="{D491FA3A-204A-4AE8-8BCB-AF43E28CCB59}" srcOrd="2" destOrd="0" parTransId="{7F89652F-7D8F-4BA7-B4F6-DF7FCF217BFF}" sibTransId="{0F727A2F-5A17-481D-B8E6-24B4F7D4308B}"/>
    <dgm:cxn modelId="{B45626F8-A9AB-4526-9F40-CEB164770E95}" type="presOf" srcId="{932EFB94-5BF6-456C-AEB1-9A7EC894B63E}" destId="{1E9555C5-5A99-4B96-8D89-0BCA757C058C}" srcOrd="0" destOrd="0" presId="urn:microsoft.com/office/officeart/2008/layout/PictureAccentList"/>
    <dgm:cxn modelId="{D46E712B-33AC-438E-97DC-611BF43073A1}" type="presOf" srcId="{AA5766C8-3C63-430B-9569-8C4A654DA5F8}" destId="{EA596C87-EEE5-4A7E-86F8-6052250FF50E}" srcOrd="0" destOrd="0" presId="urn:microsoft.com/office/officeart/2008/layout/PictureAccentList"/>
    <dgm:cxn modelId="{0ACA3660-9DFF-4CBC-A108-0F7197EA0E54}" srcId="{AA5766C8-3C63-430B-9569-8C4A654DA5F8}" destId="{932EFB94-5BF6-456C-AEB1-9A7EC894B63E}" srcOrd="1" destOrd="0" parTransId="{318B2006-C6D7-4739-9FF3-7804778C1A41}" sibTransId="{A9152B02-4AC4-475C-AB22-B211FAD7345A}"/>
    <dgm:cxn modelId="{2B57834C-BB9C-441E-9927-C48EA5A9B617}" type="presOf" srcId="{76F0D735-39BD-43D5-BD23-DD81795CE281}" destId="{CDBB937F-EDAC-4F05-9608-D1F66CEF4707}" srcOrd="0" destOrd="0" presId="urn:microsoft.com/office/officeart/2008/layout/PictureAccentList"/>
    <dgm:cxn modelId="{205E8B6A-5E1B-4F20-A3D0-293C6C342184}" srcId="{AA5766C8-3C63-430B-9569-8C4A654DA5F8}" destId="{462B569D-072C-45FA-8981-34C5E78F40C6}" srcOrd="3" destOrd="0" parTransId="{968487A7-3A7F-4873-BB00-11732EAE3E19}" sibTransId="{58D97D84-C1CE-4CD4-88DF-F4E3880BB98D}"/>
    <dgm:cxn modelId="{A80D42D4-FC34-4E69-AD95-866C24707CC3}" srcId="{D4C53730-F867-4FE7-82DC-8F07C54DFA90}" destId="{AA5766C8-3C63-430B-9569-8C4A654DA5F8}" srcOrd="0" destOrd="0" parTransId="{9D5288ED-99F1-4E20-A21C-834B65C37D55}" sibTransId="{73C9CAE2-D1B8-4533-9D44-4E756249B1D7}"/>
    <dgm:cxn modelId="{A1FE1BA4-7F2C-4E92-A6A6-4B74EBD4186F}" type="presParOf" srcId="{627B2563-CECB-4818-83CC-FCBD692CC5F6}" destId="{0818125B-6A9C-4E7A-9C13-1761AA7C458A}" srcOrd="0" destOrd="0" presId="urn:microsoft.com/office/officeart/2008/layout/PictureAccentList"/>
    <dgm:cxn modelId="{740B21BD-7991-4E2B-A4CB-EC08A9D41505}" type="presParOf" srcId="{0818125B-6A9C-4E7A-9C13-1761AA7C458A}" destId="{DEA11B90-049B-4D63-B646-F5F26B0EF3EB}" srcOrd="0" destOrd="0" presId="urn:microsoft.com/office/officeart/2008/layout/PictureAccentList"/>
    <dgm:cxn modelId="{2A09DBF9-2C83-4C30-8581-38D915ADCCBD}" type="presParOf" srcId="{DEA11B90-049B-4D63-B646-F5F26B0EF3EB}" destId="{EA596C87-EEE5-4A7E-86F8-6052250FF50E}" srcOrd="0" destOrd="0" presId="urn:microsoft.com/office/officeart/2008/layout/PictureAccentList"/>
    <dgm:cxn modelId="{B7A75F7E-F8FD-43F2-8FAA-7FE01CA67C44}" type="presParOf" srcId="{0818125B-6A9C-4E7A-9C13-1761AA7C458A}" destId="{F03539C6-C7FF-4649-A933-9C07ECFF8C9F}" srcOrd="1" destOrd="0" presId="urn:microsoft.com/office/officeart/2008/layout/PictureAccentList"/>
    <dgm:cxn modelId="{615C5D08-5627-4D06-B4B6-C8938FCA9EF1}" type="presParOf" srcId="{F03539C6-C7FF-4649-A933-9C07ECFF8C9F}" destId="{C5D41E67-0957-412E-81FD-11992407C19D}" srcOrd="0" destOrd="0" presId="urn:microsoft.com/office/officeart/2008/layout/PictureAccentList"/>
    <dgm:cxn modelId="{D1170B76-8ADF-458B-B4FD-D09A5E1302F7}" type="presParOf" srcId="{C5D41E67-0957-412E-81FD-11992407C19D}" destId="{CDCA09B8-2A4C-4F37-93FF-08E83E5C752F}" srcOrd="0" destOrd="0" presId="urn:microsoft.com/office/officeart/2008/layout/PictureAccentList"/>
    <dgm:cxn modelId="{34224B71-442B-4AC3-84F3-DF5C47ED83B8}" type="presParOf" srcId="{C5D41E67-0957-412E-81FD-11992407C19D}" destId="{CDBB937F-EDAC-4F05-9608-D1F66CEF4707}" srcOrd="1" destOrd="0" presId="urn:microsoft.com/office/officeart/2008/layout/PictureAccentList"/>
    <dgm:cxn modelId="{64FAA59C-4745-4B5F-B428-EE95C05ADD56}" type="presParOf" srcId="{F03539C6-C7FF-4649-A933-9C07ECFF8C9F}" destId="{111ABD24-AF82-42BF-8B02-80593DD73EC9}" srcOrd="1" destOrd="0" presId="urn:microsoft.com/office/officeart/2008/layout/PictureAccentList"/>
    <dgm:cxn modelId="{C050596A-D8FF-46B1-BFAF-270706721C9B}" type="presParOf" srcId="{111ABD24-AF82-42BF-8B02-80593DD73EC9}" destId="{67FD9060-FF55-4FC8-BFB4-656A56409CC6}" srcOrd="0" destOrd="0" presId="urn:microsoft.com/office/officeart/2008/layout/PictureAccentList"/>
    <dgm:cxn modelId="{8107669E-489B-4D48-B042-2C0D6AE11BBB}" type="presParOf" srcId="{111ABD24-AF82-42BF-8B02-80593DD73EC9}" destId="{1E9555C5-5A99-4B96-8D89-0BCA757C058C}" srcOrd="1" destOrd="0" presId="urn:microsoft.com/office/officeart/2008/layout/PictureAccentList"/>
    <dgm:cxn modelId="{48315F6E-6B50-489A-A59F-18418A6DB3A1}" type="presParOf" srcId="{F03539C6-C7FF-4649-A933-9C07ECFF8C9F}" destId="{D6F5D7ED-3EC2-46B8-960E-D410632D10EB}" srcOrd="2" destOrd="0" presId="urn:microsoft.com/office/officeart/2008/layout/PictureAccentList"/>
    <dgm:cxn modelId="{3C4A45C3-4832-4713-8E13-E03712653482}" type="presParOf" srcId="{D6F5D7ED-3EC2-46B8-960E-D410632D10EB}" destId="{6B7C9836-6D62-44CB-9152-79541A460DD8}" srcOrd="0" destOrd="0" presId="urn:microsoft.com/office/officeart/2008/layout/PictureAccentList"/>
    <dgm:cxn modelId="{0C61D05F-D352-4C88-BA1D-F4F46C9FE923}" type="presParOf" srcId="{D6F5D7ED-3EC2-46B8-960E-D410632D10EB}" destId="{CB9AE0B3-64FD-4A1C-8FF2-16B3460070EC}" srcOrd="1" destOrd="0" presId="urn:microsoft.com/office/officeart/2008/layout/PictureAccentList"/>
    <dgm:cxn modelId="{32280296-BE50-48FF-BB4C-2769949FD3AF}" type="presParOf" srcId="{F03539C6-C7FF-4649-A933-9C07ECFF8C9F}" destId="{85E1B9FC-7082-47F3-975A-3D00562C9DA9}" srcOrd="3" destOrd="0" presId="urn:microsoft.com/office/officeart/2008/layout/PictureAccentList"/>
    <dgm:cxn modelId="{E7AD8295-B246-4DA5-B6BB-D27DD35FC740}" type="presParOf" srcId="{85E1B9FC-7082-47F3-975A-3D00562C9DA9}" destId="{35B62C1F-AE53-4B6F-82A9-9C2AD0DD4CFE}" srcOrd="0" destOrd="0" presId="urn:microsoft.com/office/officeart/2008/layout/PictureAccentList"/>
    <dgm:cxn modelId="{D2DC35D3-31C3-4686-B163-12A63999F955}" type="presParOf" srcId="{85E1B9FC-7082-47F3-975A-3D00562C9DA9}" destId="{0829E8E8-B44A-4349-8546-E1DB675902C9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294671BC-C111-4436-9FC3-29C6CE8CD782}" type="doc">
      <dgm:prSet loTypeId="urn:microsoft.com/office/officeart/2009/3/layout/SnapshotPictureLis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F5DB8E-EBE6-45F9-AF8B-CD281B425F8F}">
      <dgm:prSet phldrT="[Текст]"/>
      <dgm:spPr/>
      <dgm:t>
        <a:bodyPr/>
        <a:lstStyle/>
        <a:p>
          <a:pPr algn="ctr"/>
          <a:r>
            <a:rPr lang="ru-RU" dirty="0" smtClean="0"/>
            <a:t>Январь 2017</a:t>
          </a:r>
          <a:endParaRPr lang="ru-RU" dirty="0"/>
        </a:p>
      </dgm:t>
    </dgm:pt>
    <dgm:pt modelId="{CBE056BC-9EA0-4291-9372-F7D705AEACB8}" type="parTrans" cxnId="{68AC6688-7D76-493D-B582-9131EF3BAD77}">
      <dgm:prSet/>
      <dgm:spPr/>
      <dgm:t>
        <a:bodyPr/>
        <a:lstStyle/>
        <a:p>
          <a:endParaRPr lang="ru-RU"/>
        </a:p>
      </dgm:t>
    </dgm:pt>
    <dgm:pt modelId="{A8E07395-4EFE-4D87-BAE2-6A282BB6D57F}" type="sibTrans" cxnId="{68AC6688-7D76-493D-B582-9131EF3BAD77}">
      <dgm:prSet/>
      <dgm:spPr/>
      <dgm:t>
        <a:bodyPr/>
        <a:lstStyle/>
        <a:p>
          <a:endParaRPr lang="ru-RU"/>
        </a:p>
      </dgm:t>
    </dgm:pt>
    <dgm:pt modelId="{2B43F9BE-BD27-4030-A8E4-8EA863E8B5F9}">
      <dgm:prSet phldrT="[Текст]" phldr="1"/>
      <dgm:spPr/>
      <dgm:t>
        <a:bodyPr/>
        <a:lstStyle/>
        <a:p>
          <a:endParaRPr lang="ru-RU" dirty="0"/>
        </a:p>
      </dgm:t>
    </dgm:pt>
    <dgm:pt modelId="{A8040313-56DC-4280-BF30-167535781EF5}" type="sibTrans" cxnId="{4F7711AB-2F40-4B9B-A9A3-37E9F558F1E1}">
      <dgm:prSet/>
      <dgm:spPr/>
      <dgm:t>
        <a:bodyPr/>
        <a:lstStyle/>
        <a:p>
          <a:endParaRPr lang="ru-RU"/>
        </a:p>
      </dgm:t>
    </dgm:pt>
    <dgm:pt modelId="{E51022D7-428C-4D74-89BF-483BD14FDD63}" type="parTrans" cxnId="{4F7711AB-2F40-4B9B-A9A3-37E9F558F1E1}">
      <dgm:prSet/>
      <dgm:spPr/>
      <dgm:t>
        <a:bodyPr/>
        <a:lstStyle/>
        <a:p>
          <a:endParaRPr lang="ru-RU"/>
        </a:p>
      </dgm:t>
    </dgm:pt>
    <dgm:pt modelId="{18310B70-9610-4DFA-9849-7855282AFAFF}" type="pres">
      <dgm:prSet presAssocID="{294671BC-C111-4436-9FC3-29C6CE8CD782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C50E9E02-5167-4820-A8F3-22F02CEDE911}" type="pres">
      <dgm:prSet presAssocID="{2B43F9BE-BD27-4030-A8E4-8EA863E8B5F9}" presName="composite" presStyleCnt="0"/>
      <dgm:spPr/>
    </dgm:pt>
    <dgm:pt modelId="{4AC7EE11-5B11-4F92-9BC4-20F028323128}" type="pres">
      <dgm:prSet presAssocID="{2B43F9BE-BD27-4030-A8E4-8EA863E8B5F9}" presName="ParentAccentShape" presStyleLbl="trBgShp" presStyleIdx="0" presStyleCnt="2"/>
      <dgm:spPr/>
    </dgm:pt>
    <dgm:pt modelId="{DE56C319-F245-47C5-AFC1-D4CD23CAF004}" type="pres">
      <dgm:prSet presAssocID="{2B43F9BE-BD27-4030-A8E4-8EA863E8B5F9}" presName="ParentText" presStyleLbl="revTx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7C1EDF-EA9C-4051-A5A2-5A2BFA7D865A}" type="pres">
      <dgm:prSet presAssocID="{2B43F9BE-BD27-4030-A8E4-8EA863E8B5F9}" presName="ChildText" presStyleLbl="revTx" presStyleIdx="1" presStyleCnt="2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E324E7FE-CAE8-4395-A2C8-30173DC4226F}" type="pres">
      <dgm:prSet presAssocID="{2B43F9BE-BD27-4030-A8E4-8EA863E8B5F9}" presName="ChildAccentShape" presStyleLbl="trBgShp" presStyleIdx="1" presStyleCnt="2"/>
      <dgm:spPr/>
    </dgm:pt>
    <dgm:pt modelId="{BEF8C587-EBFC-41CE-BCEA-A9FBB9D612A8}" type="pres">
      <dgm:prSet presAssocID="{2B43F9BE-BD27-4030-A8E4-8EA863E8B5F9}" presName="Image" presStyleLbl="alignImgPlace1" presStyleIdx="0" presStyleCnt="1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</dgm:spPr>
    </dgm:pt>
  </dgm:ptLst>
  <dgm:cxnLst>
    <dgm:cxn modelId="{4F7711AB-2F40-4B9B-A9A3-37E9F558F1E1}" srcId="{294671BC-C111-4436-9FC3-29C6CE8CD782}" destId="{2B43F9BE-BD27-4030-A8E4-8EA863E8B5F9}" srcOrd="0" destOrd="0" parTransId="{E51022D7-428C-4D74-89BF-483BD14FDD63}" sibTransId="{A8040313-56DC-4280-BF30-167535781EF5}"/>
    <dgm:cxn modelId="{4BCAD4C4-7941-48B0-84EA-36EA5B94A834}" type="presOf" srcId="{2B43F9BE-BD27-4030-A8E4-8EA863E8B5F9}" destId="{DE56C319-F245-47C5-AFC1-D4CD23CAF004}" srcOrd="0" destOrd="0" presId="urn:microsoft.com/office/officeart/2009/3/layout/SnapshotPictureList"/>
    <dgm:cxn modelId="{68AC6688-7D76-493D-B582-9131EF3BAD77}" srcId="{2B43F9BE-BD27-4030-A8E4-8EA863E8B5F9}" destId="{3BF5DB8E-EBE6-45F9-AF8B-CD281B425F8F}" srcOrd="0" destOrd="0" parTransId="{CBE056BC-9EA0-4291-9372-F7D705AEACB8}" sibTransId="{A8E07395-4EFE-4D87-BAE2-6A282BB6D57F}"/>
    <dgm:cxn modelId="{C5276926-0412-4D8E-B0B3-49ECCFB502FB}" type="presOf" srcId="{3BF5DB8E-EBE6-45F9-AF8B-CD281B425F8F}" destId="{437C1EDF-EA9C-4051-A5A2-5A2BFA7D865A}" srcOrd="0" destOrd="0" presId="urn:microsoft.com/office/officeart/2009/3/layout/SnapshotPictureList"/>
    <dgm:cxn modelId="{57DA41D0-1131-4298-96AF-FC1C2B75ADF3}" type="presOf" srcId="{294671BC-C111-4436-9FC3-29C6CE8CD782}" destId="{18310B70-9610-4DFA-9849-7855282AFAFF}" srcOrd="0" destOrd="0" presId="urn:microsoft.com/office/officeart/2009/3/layout/SnapshotPictureList"/>
    <dgm:cxn modelId="{EC63043E-8EDA-4D72-BB7B-C101744D1E83}" type="presParOf" srcId="{18310B70-9610-4DFA-9849-7855282AFAFF}" destId="{C50E9E02-5167-4820-A8F3-22F02CEDE911}" srcOrd="0" destOrd="0" presId="urn:microsoft.com/office/officeart/2009/3/layout/SnapshotPictureList"/>
    <dgm:cxn modelId="{2E2E5713-EF96-4FB9-A1DC-227AF0A86D89}" type="presParOf" srcId="{C50E9E02-5167-4820-A8F3-22F02CEDE911}" destId="{4AC7EE11-5B11-4F92-9BC4-20F028323128}" srcOrd="0" destOrd="0" presId="urn:microsoft.com/office/officeart/2009/3/layout/SnapshotPictureList"/>
    <dgm:cxn modelId="{550A99A9-6110-4170-AAFA-DA8C79094841}" type="presParOf" srcId="{C50E9E02-5167-4820-A8F3-22F02CEDE911}" destId="{DE56C319-F245-47C5-AFC1-D4CD23CAF004}" srcOrd="1" destOrd="0" presId="urn:microsoft.com/office/officeart/2009/3/layout/SnapshotPictureList"/>
    <dgm:cxn modelId="{1F79C2A8-8B59-4122-8EB7-7C773CAC80CA}" type="presParOf" srcId="{C50E9E02-5167-4820-A8F3-22F02CEDE911}" destId="{437C1EDF-EA9C-4051-A5A2-5A2BFA7D865A}" srcOrd="2" destOrd="0" presId="urn:microsoft.com/office/officeart/2009/3/layout/SnapshotPictureList"/>
    <dgm:cxn modelId="{4EC133CD-CF97-4E5A-AFBE-C7BABE8F8BD9}" type="presParOf" srcId="{C50E9E02-5167-4820-A8F3-22F02CEDE911}" destId="{E324E7FE-CAE8-4395-A2C8-30173DC4226F}" srcOrd="3" destOrd="0" presId="urn:microsoft.com/office/officeart/2009/3/layout/SnapshotPictureList"/>
    <dgm:cxn modelId="{5FEC0B53-C73C-4B25-9B98-B63591036B11}" type="presParOf" srcId="{C50E9E02-5167-4820-A8F3-22F02CEDE911}" destId="{BEF8C587-EBFC-41CE-BCEA-A9FBB9D612A8}" srcOrd="4" destOrd="0" presId="urn:microsoft.com/office/officeart/2009/3/layout/SnapshotPicture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52DB72-3882-4607-8270-F86B86A6578E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61E01A44-2183-4A54-A92F-AAF802CC0B7E}">
      <dgm:prSet phldrT="[Текст]"/>
      <dgm:spPr/>
      <dgm:t>
        <a:bodyPr/>
        <a:lstStyle/>
        <a:p>
          <a:r>
            <a:rPr lang="ru-RU" b="1" dirty="0" smtClean="0"/>
            <a:t>Эффективность управления</a:t>
          </a:r>
          <a:endParaRPr lang="ru-RU" b="1" dirty="0"/>
        </a:p>
      </dgm:t>
    </dgm:pt>
    <dgm:pt modelId="{4F1EA5BE-96D6-4507-AD4F-88BA84800A8C}" type="parTrans" cxnId="{865D7AF7-4C34-4EEC-8F52-8BD50AE7262E}">
      <dgm:prSet/>
      <dgm:spPr/>
      <dgm:t>
        <a:bodyPr/>
        <a:lstStyle/>
        <a:p>
          <a:endParaRPr lang="ru-RU"/>
        </a:p>
      </dgm:t>
    </dgm:pt>
    <dgm:pt modelId="{298E9F53-D112-4B9C-A85A-0571C1DE1887}" type="sibTrans" cxnId="{865D7AF7-4C34-4EEC-8F52-8BD50AE7262E}">
      <dgm:prSet/>
      <dgm:spPr/>
      <dgm:t>
        <a:bodyPr/>
        <a:lstStyle/>
        <a:p>
          <a:endParaRPr lang="ru-RU"/>
        </a:p>
      </dgm:t>
    </dgm:pt>
    <dgm:pt modelId="{46A94A82-C4F0-474C-BCDE-FC9A4BDD27E5}">
      <dgm:prSet phldrT="[Текст]"/>
      <dgm:spPr/>
      <dgm:t>
        <a:bodyPr/>
        <a:lstStyle/>
        <a:p>
          <a:r>
            <a:rPr lang="ru-RU" b="1" dirty="0" smtClean="0"/>
            <a:t>Кадровое обеспечение</a:t>
          </a:r>
          <a:endParaRPr lang="ru-RU" b="1" dirty="0"/>
        </a:p>
      </dgm:t>
    </dgm:pt>
    <dgm:pt modelId="{B0249C5E-E38E-4BDB-8DB2-5F9E1B914969}" type="parTrans" cxnId="{CD42650C-5F21-4DE5-A226-DD4FE22DA8C8}">
      <dgm:prSet/>
      <dgm:spPr/>
      <dgm:t>
        <a:bodyPr/>
        <a:lstStyle/>
        <a:p>
          <a:endParaRPr lang="ru-RU"/>
        </a:p>
      </dgm:t>
    </dgm:pt>
    <dgm:pt modelId="{9AD89896-C82D-41D8-8356-9513806605CC}" type="sibTrans" cxnId="{CD42650C-5F21-4DE5-A226-DD4FE22DA8C8}">
      <dgm:prSet/>
      <dgm:spPr/>
      <dgm:t>
        <a:bodyPr/>
        <a:lstStyle/>
        <a:p>
          <a:endParaRPr lang="ru-RU"/>
        </a:p>
      </dgm:t>
    </dgm:pt>
    <dgm:pt modelId="{BA5E005B-1B24-46E2-A4AA-AEC8DD095730}">
      <dgm:prSet phldrT="[Текст]"/>
      <dgm:spPr/>
      <dgm:t>
        <a:bodyPr/>
        <a:lstStyle/>
        <a:p>
          <a:r>
            <a:rPr lang="ru-RU" b="1" dirty="0" smtClean="0"/>
            <a:t>Безопасность</a:t>
          </a:r>
          <a:endParaRPr lang="ru-RU" b="1" dirty="0"/>
        </a:p>
      </dgm:t>
    </dgm:pt>
    <dgm:pt modelId="{D1F04FDC-6B5B-496D-8567-2F96F37ABFE4}" type="parTrans" cxnId="{E88D91D5-859F-43B8-BD98-44D9C5D51E1D}">
      <dgm:prSet/>
      <dgm:spPr/>
      <dgm:t>
        <a:bodyPr/>
        <a:lstStyle/>
        <a:p>
          <a:endParaRPr lang="ru-RU"/>
        </a:p>
      </dgm:t>
    </dgm:pt>
    <dgm:pt modelId="{6222EA39-E3C4-4F3B-AE1C-304FA89B8D05}" type="sibTrans" cxnId="{E88D91D5-859F-43B8-BD98-44D9C5D51E1D}">
      <dgm:prSet/>
      <dgm:spPr/>
      <dgm:t>
        <a:bodyPr/>
        <a:lstStyle/>
        <a:p>
          <a:endParaRPr lang="ru-RU"/>
        </a:p>
      </dgm:t>
    </dgm:pt>
    <dgm:pt modelId="{0D0DF84E-A439-4176-B3AC-EC5043D54F37}">
      <dgm:prSet/>
      <dgm:spPr/>
      <dgm:t>
        <a:bodyPr/>
        <a:lstStyle/>
        <a:p>
          <a:r>
            <a:rPr lang="ru-RU" b="1" dirty="0" smtClean="0"/>
            <a:t>Эффективность воспитания</a:t>
          </a:r>
          <a:endParaRPr lang="ru-RU" b="1" dirty="0"/>
        </a:p>
      </dgm:t>
    </dgm:pt>
    <dgm:pt modelId="{C4712426-729C-4232-B41B-03ADDE496DF1}" type="parTrans" cxnId="{6BF33195-4268-4D18-96DE-13549D09D6CD}">
      <dgm:prSet/>
      <dgm:spPr/>
      <dgm:t>
        <a:bodyPr/>
        <a:lstStyle/>
        <a:p>
          <a:endParaRPr lang="ru-RU"/>
        </a:p>
      </dgm:t>
    </dgm:pt>
    <dgm:pt modelId="{2ED0B15B-7B5D-49E5-AC5D-9371A7882B69}" type="sibTrans" cxnId="{6BF33195-4268-4D18-96DE-13549D09D6CD}">
      <dgm:prSet/>
      <dgm:spPr/>
      <dgm:t>
        <a:bodyPr/>
        <a:lstStyle/>
        <a:p>
          <a:endParaRPr lang="ru-RU"/>
        </a:p>
      </dgm:t>
    </dgm:pt>
    <dgm:pt modelId="{B7081F47-7F08-45C5-A260-E63EEEA22872}">
      <dgm:prSet/>
      <dgm:spPr/>
      <dgm:t>
        <a:bodyPr/>
        <a:lstStyle/>
        <a:p>
          <a:r>
            <a:rPr lang="ru-RU" b="1" dirty="0" smtClean="0"/>
            <a:t>Качество и доступность образования</a:t>
          </a:r>
          <a:endParaRPr lang="ru-RU" b="1" dirty="0"/>
        </a:p>
      </dgm:t>
    </dgm:pt>
    <dgm:pt modelId="{57F4AFA4-1FB7-4301-A1F9-A9C603174C04}" type="parTrans" cxnId="{67070E48-4345-4B56-9D37-9D3FB4F3FBCC}">
      <dgm:prSet/>
      <dgm:spPr/>
      <dgm:t>
        <a:bodyPr/>
        <a:lstStyle/>
        <a:p>
          <a:endParaRPr lang="ru-RU"/>
        </a:p>
      </dgm:t>
    </dgm:pt>
    <dgm:pt modelId="{256FACC6-C8E2-402C-A251-BAFBAB5858D3}" type="sibTrans" cxnId="{67070E48-4345-4B56-9D37-9D3FB4F3FBCC}">
      <dgm:prSet/>
      <dgm:spPr/>
      <dgm:t>
        <a:bodyPr/>
        <a:lstStyle/>
        <a:p>
          <a:endParaRPr lang="ru-RU"/>
        </a:p>
      </dgm:t>
    </dgm:pt>
    <dgm:pt modelId="{3853ABDC-5745-40F4-9259-C2D9D8DB7946}" type="pres">
      <dgm:prSet presAssocID="{4052DB72-3882-4607-8270-F86B86A6578E}" presName="compositeShape" presStyleCnt="0">
        <dgm:presLayoutVars>
          <dgm:dir/>
          <dgm:resizeHandles/>
        </dgm:presLayoutVars>
      </dgm:prSet>
      <dgm:spPr/>
    </dgm:pt>
    <dgm:pt modelId="{75DCC96A-E6F8-4E62-B6E5-898C73038E81}" type="pres">
      <dgm:prSet presAssocID="{4052DB72-3882-4607-8270-F86B86A6578E}" presName="pyramid" presStyleLbl="node1" presStyleIdx="0" presStyleCnt="1"/>
      <dgm:spPr/>
    </dgm:pt>
    <dgm:pt modelId="{CFF2A372-D699-4EE3-8EBC-9BFB019EF117}" type="pres">
      <dgm:prSet presAssocID="{4052DB72-3882-4607-8270-F86B86A6578E}" presName="theList" presStyleCnt="0"/>
      <dgm:spPr/>
    </dgm:pt>
    <dgm:pt modelId="{6BE56D38-9B24-4A78-AE0F-D1C4BA68CA81}" type="pres">
      <dgm:prSet presAssocID="{61E01A44-2183-4A54-A92F-AAF802CC0B7E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DFF53F-5121-4E39-9349-0E68D3826972}" type="pres">
      <dgm:prSet presAssocID="{61E01A44-2183-4A54-A92F-AAF802CC0B7E}" presName="aSpace" presStyleCnt="0"/>
      <dgm:spPr/>
    </dgm:pt>
    <dgm:pt modelId="{531577C8-F1C1-4ED3-A8A6-73BED4E5F425}" type="pres">
      <dgm:prSet presAssocID="{46A94A82-C4F0-474C-BCDE-FC9A4BDD27E5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C6A83D-0048-4F32-ACD2-01C5231BBCFF}" type="pres">
      <dgm:prSet presAssocID="{46A94A82-C4F0-474C-BCDE-FC9A4BDD27E5}" presName="aSpace" presStyleCnt="0"/>
      <dgm:spPr/>
    </dgm:pt>
    <dgm:pt modelId="{2CB913ED-A79E-4058-B0AA-B9172007015F}" type="pres">
      <dgm:prSet presAssocID="{B7081F47-7F08-45C5-A260-E63EEEA22872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A9C31B-AFE9-429A-8030-E74379C2F675}" type="pres">
      <dgm:prSet presAssocID="{B7081F47-7F08-45C5-A260-E63EEEA22872}" presName="aSpace" presStyleCnt="0"/>
      <dgm:spPr/>
    </dgm:pt>
    <dgm:pt modelId="{497D0728-E6D3-4155-B54D-78F2CBD56137}" type="pres">
      <dgm:prSet presAssocID="{0D0DF84E-A439-4176-B3AC-EC5043D54F37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C74BCD-3201-40C3-9DD8-539F79F83DB0}" type="pres">
      <dgm:prSet presAssocID="{0D0DF84E-A439-4176-B3AC-EC5043D54F37}" presName="aSpace" presStyleCnt="0"/>
      <dgm:spPr/>
    </dgm:pt>
    <dgm:pt modelId="{3E33AD50-3D05-44FE-A9D9-A86726077DB3}" type="pres">
      <dgm:prSet presAssocID="{BA5E005B-1B24-46E2-A4AA-AEC8DD095730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0CD89-78F3-4E9B-8179-885ECDCD9D90}" type="pres">
      <dgm:prSet presAssocID="{BA5E005B-1B24-46E2-A4AA-AEC8DD095730}" presName="aSpace" presStyleCnt="0"/>
      <dgm:spPr/>
    </dgm:pt>
  </dgm:ptLst>
  <dgm:cxnLst>
    <dgm:cxn modelId="{77E8AA95-D8E9-4271-B7B4-F3F7F83AE2D1}" type="presOf" srcId="{46A94A82-C4F0-474C-BCDE-FC9A4BDD27E5}" destId="{531577C8-F1C1-4ED3-A8A6-73BED4E5F425}" srcOrd="0" destOrd="0" presId="urn:microsoft.com/office/officeart/2005/8/layout/pyramid2"/>
    <dgm:cxn modelId="{E88D91D5-859F-43B8-BD98-44D9C5D51E1D}" srcId="{4052DB72-3882-4607-8270-F86B86A6578E}" destId="{BA5E005B-1B24-46E2-A4AA-AEC8DD095730}" srcOrd="4" destOrd="0" parTransId="{D1F04FDC-6B5B-496D-8567-2F96F37ABFE4}" sibTransId="{6222EA39-E3C4-4F3B-AE1C-304FA89B8D05}"/>
    <dgm:cxn modelId="{26854209-F3D3-417A-9517-B22CD81C589F}" type="presOf" srcId="{B7081F47-7F08-45C5-A260-E63EEEA22872}" destId="{2CB913ED-A79E-4058-B0AA-B9172007015F}" srcOrd="0" destOrd="0" presId="urn:microsoft.com/office/officeart/2005/8/layout/pyramid2"/>
    <dgm:cxn modelId="{67070E48-4345-4B56-9D37-9D3FB4F3FBCC}" srcId="{4052DB72-3882-4607-8270-F86B86A6578E}" destId="{B7081F47-7F08-45C5-A260-E63EEEA22872}" srcOrd="2" destOrd="0" parTransId="{57F4AFA4-1FB7-4301-A1F9-A9C603174C04}" sibTransId="{256FACC6-C8E2-402C-A251-BAFBAB5858D3}"/>
    <dgm:cxn modelId="{745FF74B-EC8D-45A2-9557-9FB24DFFDC66}" type="presOf" srcId="{BA5E005B-1B24-46E2-A4AA-AEC8DD095730}" destId="{3E33AD50-3D05-44FE-A9D9-A86726077DB3}" srcOrd="0" destOrd="0" presId="urn:microsoft.com/office/officeart/2005/8/layout/pyramid2"/>
    <dgm:cxn modelId="{CD42650C-5F21-4DE5-A226-DD4FE22DA8C8}" srcId="{4052DB72-3882-4607-8270-F86B86A6578E}" destId="{46A94A82-C4F0-474C-BCDE-FC9A4BDD27E5}" srcOrd="1" destOrd="0" parTransId="{B0249C5E-E38E-4BDB-8DB2-5F9E1B914969}" sibTransId="{9AD89896-C82D-41D8-8356-9513806605CC}"/>
    <dgm:cxn modelId="{894C422F-9671-446E-946F-CAB03BCA0CCA}" type="presOf" srcId="{4052DB72-3882-4607-8270-F86B86A6578E}" destId="{3853ABDC-5745-40F4-9259-C2D9D8DB7946}" srcOrd="0" destOrd="0" presId="urn:microsoft.com/office/officeart/2005/8/layout/pyramid2"/>
    <dgm:cxn modelId="{28A96328-21CD-4B4A-930D-3F48C88D0672}" type="presOf" srcId="{0D0DF84E-A439-4176-B3AC-EC5043D54F37}" destId="{497D0728-E6D3-4155-B54D-78F2CBD56137}" srcOrd="0" destOrd="0" presId="urn:microsoft.com/office/officeart/2005/8/layout/pyramid2"/>
    <dgm:cxn modelId="{865D7AF7-4C34-4EEC-8F52-8BD50AE7262E}" srcId="{4052DB72-3882-4607-8270-F86B86A6578E}" destId="{61E01A44-2183-4A54-A92F-AAF802CC0B7E}" srcOrd="0" destOrd="0" parTransId="{4F1EA5BE-96D6-4507-AD4F-88BA84800A8C}" sibTransId="{298E9F53-D112-4B9C-A85A-0571C1DE1887}"/>
    <dgm:cxn modelId="{6BF33195-4268-4D18-96DE-13549D09D6CD}" srcId="{4052DB72-3882-4607-8270-F86B86A6578E}" destId="{0D0DF84E-A439-4176-B3AC-EC5043D54F37}" srcOrd="3" destOrd="0" parTransId="{C4712426-729C-4232-B41B-03ADDE496DF1}" sibTransId="{2ED0B15B-7B5D-49E5-AC5D-9371A7882B69}"/>
    <dgm:cxn modelId="{B2279897-0B7D-498F-9972-17D61A6A3C3D}" type="presOf" srcId="{61E01A44-2183-4A54-A92F-AAF802CC0B7E}" destId="{6BE56D38-9B24-4A78-AE0F-D1C4BA68CA81}" srcOrd="0" destOrd="0" presId="urn:microsoft.com/office/officeart/2005/8/layout/pyramid2"/>
    <dgm:cxn modelId="{4B5AB5C4-B6AB-4DCC-928F-1F79B20575BA}" type="presParOf" srcId="{3853ABDC-5745-40F4-9259-C2D9D8DB7946}" destId="{75DCC96A-E6F8-4E62-B6E5-898C73038E81}" srcOrd="0" destOrd="0" presId="urn:microsoft.com/office/officeart/2005/8/layout/pyramid2"/>
    <dgm:cxn modelId="{999219AD-01ED-475C-9872-E0F0A6904D76}" type="presParOf" srcId="{3853ABDC-5745-40F4-9259-C2D9D8DB7946}" destId="{CFF2A372-D699-4EE3-8EBC-9BFB019EF117}" srcOrd="1" destOrd="0" presId="urn:microsoft.com/office/officeart/2005/8/layout/pyramid2"/>
    <dgm:cxn modelId="{EE21E566-B5B6-4411-94CC-3DE2634A6B05}" type="presParOf" srcId="{CFF2A372-D699-4EE3-8EBC-9BFB019EF117}" destId="{6BE56D38-9B24-4A78-AE0F-D1C4BA68CA81}" srcOrd="0" destOrd="0" presId="urn:microsoft.com/office/officeart/2005/8/layout/pyramid2"/>
    <dgm:cxn modelId="{A6083C26-E660-4040-A810-2A38859C5147}" type="presParOf" srcId="{CFF2A372-D699-4EE3-8EBC-9BFB019EF117}" destId="{9EDFF53F-5121-4E39-9349-0E68D3826972}" srcOrd="1" destOrd="0" presId="urn:microsoft.com/office/officeart/2005/8/layout/pyramid2"/>
    <dgm:cxn modelId="{E8AEE3E0-A251-4E83-96D5-13975895ED96}" type="presParOf" srcId="{CFF2A372-D699-4EE3-8EBC-9BFB019EF117}" destId="{531577C8-F1C1-4ED3-A8A6-73BED4E5F425}" srcOrd="2" destOrd="0" presId="urn:microsoft.com/office/officeart/2005/8/layout/pyramid2"/>
    <dgm:cxn modelId="{67FCF8C7-3739-45AA-8DE6-81761859B95D}" type="presParOf" srcId="{CFF2A372-D699-4EE3-8EBC-9BFB019EF117}" destId="{DDC6A83D-0048-4F32-ACD2-01C5231BBCFF}" srcOrd="3" destOrd="0" presId="urn:microsoft.com/office/officeart/2005/8/layout/pyramid2"/>
    <dgm:cxn modelId="{9D584AA0-B303-4277-B88B-81883D2D908C}" type="presParOf" srcId="{CFF2A372-D699-4EE3-8EBC-9BFB019EF117}" destId="{2CB913ED-A79E-4058-B0AA-B9172007015F}" srcOrd="4" destOrd="0" presId="urn:microsoft.com/office/officeart/2005/8/layout/pyramid2"/>
    <dgm:cxn modelId="{DCF0E0D2-8B33-47CD-B7C6-B675FD2E06DF}" type="presParOf" srcId="{CFF2A372-D699-4EE3-8EBC-9BFB019EF117}" destId="{30A9C31B-AFE9-429A-8030-E74379C2F675}" srcOrd="5" destOrd="0" presId="urn:microsoft.com/office/officeart/2005/8/layout/pyramid2"/>
    <dgm:cxn modelId="{63BE5C0F-E0F1-4EFE-BA92-A897B4007A1F}" type="presParOf" srcId="{CFF2A372-D699-4EE3-8EBC-9BFB019EF117}" destId="{497D0728-E6D3-4155-B54D-78F2CBD56137}" srcOrd="6" destOrd="0" presId="urn:microsoft.com/office/officeart/2005/8/layout/pyramid2"/>
    <dgm:cxn modelId="{66456676-52BA-40A3-9D1F-BA9396A58156}" type="presParOf" srcId="{CFF2A372-D699-4EE3-8EBC-9BFB019EF117}" destId="{5CC74BCD-3201-40C3-9DD8-539F79F83DB0}" srcOrd="7" destOrd="0" presId="urn:microsoft.com/office/officeart/2005/8/layout/pyramid2"/>
    <dgm:cxn modelId="{DE87ED0D-3CA9-46C8-8780-FA401BAE2A5C}" type="presParOf" srcId="{CFF2A372-D699-4EE3-8EBC-9BFB019EF117}" destId="{3E33AD50-3D05-44FE-A9D9-A86726077DB3}" srcOrd="8" destOrd="0" presId="urn:microsoft.com/office/officeart/2005/8/layout/pyramid2"/>
    <dgm:cxn modelId="{0F8AB8AA-D1DF-4E94-817D-3715A41081FD}" type="presParOf" srcId="{CFF2A372-D699-4EE3-8EBC-9BFB019EF117}" destId="{9460CD89-78F3-4E9B-8179-885ECDCD9D90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FA62F3-6764-4090-8E2E-47327C931943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72BA77A-C128-4364-AD11-766D10A3BF64}">
      <dgm:prSet phldrT="[Текст]"/>
      <dgm:spPr/>
      <dgm:t>
        <a:bodyPr/>
        <a:lstStyle/>
        <a:p>
          <a:r>
            <a:rPr lang="ru-RU" b="1" dirty="0" smtClean="0"/>
            <a:t>Объем и качество </a:t>
          </a:r>
          <a:r>
            <a:rPr lang="ru-RU" b="1" dirty="0" err="1" smtClean="0"/>
            <a:t>госуслуг</a:t>
          </a:r>
          <a:endParaRPr lang="ru-RU" b="1" dirty="0"/>
        </a:p>
      </dgm:t>
    </dgm:pt>
    <dgm:pt modelId="{CA60323E-D866-4A71-947F-21B2FB928A92}" type="parTrans" cxnId="{680BBF54-F8A9-43F5-854F-4182FFFFA625}">
      <dgm:prSet/>
      <dgm:spPr/>
      <dgm:t>
        <a:bodyPr/>
        <a:lstStyle/>
        <a:p>
          <a:endParaRPr lang="ru-RU"/>
        </a:p>
      </dgm:t>
    </dgm:pt>
    <dgm:pt modelId="{16873957-E5C5-40BE-AF91-97E0327E5B26}" type="sibTrans" cxnId="{680BBF54-F8A9-43F5-854F-4182FFFFA625}">
      <dgm:prSet/>
      <dgm:spPr/>
      <dgm:t>
        <a:bodyPr/>
        <a:lstStyle/>
        <a:p>
          <a:endParaRPr lang="ru-RU"/>
        </a:p>
      </dgm:t>
    </dgm:pt>
    <dgm:pt modelId="{8F03E01D-7486-46D2-8090-2C4534F67A80}">
      <dgm:prSet phldrT="[Текст]" custT="1"/>
      <dgm:spPr/>
      <dgm:t>
        <a:bodyPr/>
        <a:lstStyle/>
        <a:p>
          <a:r>
            <a:rPr lang="ru-RU" sz="1600" dirty="0" smtClean="0"/>
            <a:t>Сохранение контингента обучающихся</a:t>
          </a:r>
          <a:endParaRPr lang="ru-RU" sz="1600" dirty="0"/>
        </a:p>
      </dgm:t>
    </dgm:pt>
    <dgm:pt modelId="{4ED58593-08E1-47DC-B1FD-FF52F63F5178}" type="parTrans" cxnId="{F4F1A303-81EF-437F-8F97-C38C12747AE8}">
      <dgm:prSet/>
      <dgm:spPr/>
      <dgm:t>
        <a:bodyPr/>
        <a:lstStyle/>
        <a:p>
          <a:endParaRPr lang="ru-RU"/>
        </a:p>
      </dgm:t>
    </dgm:pt>
    <dgm:pt modelId="{634862F7-50A7-463B-BA3D-8BBA4578576B}" type="sibTrans" cxnId="{F4F1A303-81EF-437F-8F97-C38C12747AE8}">
      <dgm:prSet/>
      <dgm:spPr/>
      <dgm:t>
        <a:bodyPr/>
        <a:lstStyle/>
        <a:p>
          <a:endParaRPr lang="ru-RU"/>
        </a:p>
      </dgm:t>
    </dgm:pt>
    <dgm:pt modelId="{5DF6429F-27C8-4B92-9099-DBABF264078F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accent6">
                  <a:lumMod val="75000"/>
                </a:schemeClr>
              </a:solidFill>
            </a:rPr>
            <a:t>Полнота реализации программ</a:t>
          </a:r>
          <a:endParaRPr lang="ru-RU" sz="1600" dirty="0">
            <a:solidFill>
              <a:schemeClr val="accent6">
                <a:lumMod val="75000"/>
              </a:schemeClr>
            </a:solidFill>
          </a:endParaRPr>
        </a:p>
      </dgm:t>
    </dgm:pt>
    <dgm:pt modelId="{81D7775A-C55C-42DD-AED3-16697C4718FD}" type="parTrans" cxnId="{1E9DC1D1-B50A-4701-9BF1-752DA9113BF0}">
      <dgm:prSet/>
      <dgm:spPr/>
      <dgm:t>
        <a:bodyPr/>
        <a:lstStyle/>
        <a:p>
          <a:endParaRPr lang="ru-RU"/>
        </a:p>
      </dgm:t>
    </dgm:pt>
    <dgm:pt modelId="{79C60915-C1CE-47D5-8607-B4701B075883}" type="sibTrans" cxnId="{1E9DC1D1-B50A-4701-9BF1-752DA9113BF0}">
      <dgm:prSet/>
      <dgm:spPr/>
      <dgm:t>
        <a:bodyPr/>
        <a:lstStyle/>
        <a:p>
          <a:endParaRPr lang="ru-RU"/>
        </a:p>
      </dgm:t>
    </dgm:pt>
    <dgm:pt modelId="{46327FCC-8770-433F-8698-A8EB73301A07}">
      <dgm:prSet/>
      <dgm:spPr/>
      <dgm:t>
        <a:bodyPr/>
        <a:lstStyle/>
        <a:p>
          <a:r>
            <a:rPr lang="ru-RU" dirty="0" smtClean="0"/>
            <a:t>Освоение образователь-</a:t>
          </a:r>
          <a:r>
            <a:rPr lang="ru-RU" dirty="0" err="1" smtClean="0"/>
            <a:t>ных</a:t>
          </a:r>
          <a:r>
            <a:rPr lang="ru-RU" dirty="0" smtClean="0"/>
            <a:t> программ</a:t>
          </a:r>
          <a:endParaRPr lang="ru-RU" dirty="0"/>
        </a:p>
      </dgm:t>
    </dgm:pt>
    <dgm:pt modelId="{57E2E834-FDFB-400E-924C-0C7767C71AC1}" type="parTrans" cxnId="{9E7DB89C-A5F8-471C-AA16-CF6FAE069017}">
      <dgm:prSet/>
      <dgm:spPr/>
      <dgm:t>
        <a:bodyPr/>
        <a:lstStyle/>
        <a:p>
          <a:endParaRPr lang="ru-RU"/>
        </a:p>
      </dgm:t>
    </dgm:pt>
    <dgm:pt modelId="{19F6BEDD-1C8B-400F-89A1-D30A3B99C417}" type="sibTrans" cxnId="{9E7DB89C-A5F8-471C-AA16-CF6FAE069017}">
      <dgm:prSet/>
      <dgm:spPr/>
      <dgm:t>
        <a:bodyPr/>
        <a:lstStyle/>
        <a:p>
          <a:endParaRPr lang="ru-RU"/>
        </a:p>
      </dgm:t>
    </dgm:pt>
    <dgm:pt modelId="{12C52D71-E4FD-4F41-9D64-F7E15D60FF8D}" type="pres">
      <dgm:prSet presAssocID="{E9FA62F3-6764-4090-8E2E-47327C931943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8FC1288E-117B-4682-AE91-D822B8A76A70}" type="pres">
      <dgm:prSet presAssocID="{272BA77A-C128-4364-AD11-766D10A3BF64}" presName="posSpace" presStyleCnt="0"/>
      <dgm:spPr/>
    </dgm:pt>
    <dgm:pt modelId="{D0AAF6AF-D8BF-468F-833E-6B4875810D64}" type="pres">
      <dgm:prSet presAssocID="{272BA77A-C128-4364-AD11-766D10A3BF64}" presName="vertFlow" presStyleCnt="0"/>
      <dgm:spPr/>
    </dgm:pt>
    <dgm:pt modelId="{C91F7707-A8D4-4013-AE8B-358CBDD6D38A}" type="pres">
      <dgm:prSet presAssocID="{272BA77A-C128-4364-AD11-766D10A3BF64}" presName="topSpace" presStyleCnt="0"/>
      <dgm:spPr/>
    </dgm:pt>
    <dgm:pt modelId="{58946E55-83BC-4159-8864-BD3DDE889E19}" type="pres">
      <dgm:prSet presAssocID="{272BA77A-C128-4364-AD11-766D10A3BF64}" presName="firstComp" presStyleCnt="0"/>
      <dgm:spPr/>
    </dgm:pt>
    <dgm:pt modelId="{4A71BE89-24AD-401F-A523-5761D791AD93}" type="pres">
      <dgm:prSet presAssocID="{272BA77A-C128-4364-AD11-766D10A3BF64}" presName="firstChild" presStyleLbl="bgAccFollowNode1" presStyleIdx="0" presStyleCnt="3"/>
      <dgm:spPr/>
      <dgm:t>
        <a:bodyPr/>
        <a:lstStyle/>
        <a:p>
          <a:endParaRPr lang="ru-RU"/>
        </a:p>
      </dgm:t>
    </dgm:pt>
    <dgm:pt modelId="{5D7A4735-71E3-48C5-91E4-2105CC294670}" type="pres">
      <dgm:prSet presAssocID="{272BA77A-C128-4364-AD11-766D10A3BF64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6838B0-E03F-492C-A9AF-3298CB8817EF}" type="pres">
      <dgm:prSet presAssocID="{5DF6429F-27C8-4B92-9099-DBABF264078F}" presName="comp" presStyleCnt="0"/>
      <dgm:spPr/>
    </dgm:pt>
    <dgm:pt modelId="{81B2A1D5-51C4-49EB-B963-5C14036697E1}" type="pres">
      <dgm:prSet presAssocID="{5DF6429F-27C8-4B92-9099-DBABF264078F}" presName="child" presStyleLbl="bgAccFollowNode1" presStyleIdx="1" presStyleCnt="3"/>
      <dgm:spPr/>
      <dgm:t>
        <a:bodyPr/>
        <a:lstStyle/>
        <a:p>
          <a:endParaRPr lang="ru-RU"/>
        </a:p>
      </dgm:t>
    </dgm:pt>
    <dgm:pt modelId="{627EAAC6-D7C2-4D42-A621-C2700F3DAB8C}" type="pres">
      <dgm:prSet presAssocID="{5DF6429F-27C8-4B92-9099-DBABF264078F}" presName="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4D885D-71E5-4069-AA93-F075B700AA8E}" type="pres">
      <dgm:prSet presAssocID="{46327FCC-8770-433F-8698-A8EB73301A07}" presName="comp" presStyleCnt="0"/>
      <dgm:spPr/>
    </dgm:pt>
    <dgm:pt modelId="{E03C28ED-9AF5-4E77-8E62-F2750869EFC9}" type="pres">
      <dgm:prSet presAssocID="{46327FCC-8770-433F-8698-A8EB73301A07}" presName="child" presStyleLbl="bgAccFollowNode1" presStyleIdx="2" presStyleCnt="3"/>
      <dgm:spPr/>
      <dgm:t>
        <a:bodyPr/>
        <a:lstStyle/>
        <a:p>
          <a:endParaRPr lang="ru-RU"/>
        </a:p>
      </dgm:t>
    </dgm:pt>
    <dgm:pt modelId="{7D912F4F-39F1-4D9E-A5F9-BCA235B6944C}" type="pres">
      <dgm:prSet presAssocID="{46327FCC-8770-433F-8698-A8EB73301A07}" presName="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D6B9C1-2ABD-4831-9A49-1AD695D1C65E}" type="pres">
      <dgm:prSet presAssocID="{272BA77A-C128-4364-AD11-766D10A3BF64}" presName="negSpace" presStyleCnt="0"/>
      <dgm:spPr/>
    </dgm:pt>
    <dgm:pt modelId="{B4562FD2-C115-46B2-8F56-3229FA82CB87}" type="pres">
      <dgm:prSet presAssocID="{272BA77A-C128-4364-AD11-766D10A3BF64}" presName="circle" presStyleLbl="node1" presStyleIdx="0" presStyleCnt="1"/>
      <dgm:spPr/>
      <dgm:t>
        <a:bodyPr/>
        <a:lstStyle/>
        <a:p>
          <a:endParaRPr lang="ru-RU"/>
        </a:p>
      </dgm:t>
    </dgm:pt>
  </dgm:ptLst>
  <dgm:cxnLst>
    <dgm:cxn modelId="{A6C01C8B-A848-4436-BA68-8C2B6630EDEF}" type="presOf" srcId="{8F03E01D-7486-46D2-8090-2C4534F67A80}" destId="{5D7A4735-71E3-48C5-91E4-2105CC294670}" srcOrd="1" destOrd="0" presId="urn:microsoft.com/office/officeart/2005/8/layout/hList9"/>
    <dgm:cxn modelId="{168456BA-3D63-42C0-A48C-9A353661ECE6}" type="presOf" srcId="{46327FCC-8770-433F-8698-A8EB73301A07}" destId="{7D912F4F-39F1-4D9E-A5F9-BCA235B6944C}" srcOrd="1" destOrd="0" presId="urn:microsoft.com/office/officeart/2005/8/layout/hList9"/>
    <dgm:cxn modelId="{204D023A-2578-4FC3-A50F-C8549E1ACE0A}" type="presOf" srcId="{272BA77A-C128-4364-AD11-766D10A3BF64}" destId="{B4562FD2-C115-46B2-8F56-3229FA82CB87}" srcOrd="0" destOrd="0" presId="urn:microsoft.com/office/officeart/2005/8/layout/hList9"/>
    <dgm:cxn modelId="{57E3A95B-64B1-451A-9DE2-D53C63631839}" type="presOf" srcId="{5DF6429F-27C8-4B92-9099-DBABF264078F}" destId="{627EAAC6-D7C2-4D42-A621-C2700F3DAB8C}" srcOrd="1" destOrd="0" presId="urn:microsoft.com/office/officeart/2005/8/layout/hList9"/>
    <dgm:cxn modelId="{0B8C1E91-7CC8-4D10-91EA-93DE13FF623E}" type="presOf" srcId="{E9FA62F3-6764-4090-8E2E-47327C931943}" destId="{12C52D71-E4FD-4F41-9D64-F7E15D60FF8D}" srcOrd="0" destOrd="0" presId="urn:microsoft.com/office/officeart/2005/8/layout/hList9"/>
    <dgm:cxn modelId="{7C160080-6FD6-4846-BFF5-E362ECA6601C}" type="presOf" srcId="{8F03E01D-7486-46D2-8090-2C4534F67A80}" destId="{4A71BE89-24AD-401F-A523-5761D791AD93}" srcOrd="0" destOrd="0" presId="urn:microsoft.com/office/officeart/2005/8/layout/hList9"/>
    <dgm:cxn modelId="{680BBF54-F8A9-43F5-854F-4182FFFFA625}" srcId="{E9FA62F3-6764-4090-8E2E-47327C931943}" destId="{272BA77A-C128-4364-AD11-766D10A3BF64}" srcOrd="0" destOrd="0" parTransId="{CA60323E-D866-4A71-947F-21B2FB928A92}" sibTransId="{16873957-E5C5-40BE-AF91-97E0327E5B26}"/>
    <dgm:cxn modelId="{1E9DC1D1-B50A-4701-9BF1-752DA9113BF0}" srcId="{272BA77A-C128-4364-AD11-766D10A3BF64}" destId="{5DF6429F-27C8-4B92-9099-DBABF264078F}" srcOrd="1" destOrd="0" parTransId="{81D7775A-C55C-42DD-AED3-16697C4718FD}" sibTransId="{79C60915-C1CE-47D5-8607-B4701B075883}"/>
    <dgm:cxn modelId="{9E7DB89C-A5F8-471C-AA16-CF6FAE069017}" srcId="{272BA77A-C128-4364-AD11-766D10A3BF64}" destId="{46327FCC-8770-433F-8698-A8EB73301A07}" srcOrd="2" destOrd="0" parTransId="{57E2E834-FDFB-400E-924C-0C7767C71AC1}" sibTransId="{19F6BEDD-1C8B-400F-89A1-D30A3B99C417}"/>
    <dgm:cxn modelId="{00352EE6-143F-47D1-BA8C-BB01BEA954EE}" type="presOf" srcId="{5DF6429F-27C8-4B92-9099-DBABF264078F}" destId="{81B2A1D5-51C4-49EB-B963-5C14036697E1}" srcOrd="0" destOrd="0" presId="urn:microsoft.com/office/officeart/2005/8/layout/hList9"/>
    <dgm:cxn modelId="{F4F1A303-81EF-437F-8F97-C38C12747AE8}" srcId="{272BA77A-C128-4364-AD11-766D10A3BF64}" destId="{8F03E01D-7486-46D2-8090-2C4534F67A80}" srcOrd="0" destOrd="0" parTransId="{4ED58593-08E1-47DC-B1FD-FF52F63F5178}" sibTransId="{634862F7-50A7-463B-BA3D-8BBA4578576B}"/>
    <dgm:cxn modelId="{D8430A40-2A0C-4F5D-A63E-361E43E7F778}" type="presOf" srcId="{46327FCC-8770-433F-8698-A8EB73301A07}" destId="{E03C28ED-9AF5-4E77-8E62-F2750869EFC9}" srcOrd="0" destOrd="0" presId="urn:microsoft.com/office/officeart/2005/8/layout/hList9"/>
    <dgm:cxn modelId="{91085E6C-8862-49FF-892B-C418794D43AE}" type="presParOf" srcId="{12C52D71-E4FD-4F41-9D64-F7E15D60FF8D}" destId="{8FC1288E-117B-4682-AE91-D822B8A76A70}" srcOrd="0" destOrd="0" presId="urn:microsoft.com/office/officeart/2005/8/layout/hList9"/>
    <dgm:cxn modelId="{546BBB92-B769-44D6-A0E6-F0BC7EC7106A}" type="presParOf" srcId="{12C52D71-E4FD-4F41-9D64-F7E15D60FF8D}" destId="{D0AAF6AF-D8BF-468F-833E-6B4875810D64}" srcOrd="1" destOrd="0" presId="urn:microsoft.com/office/officeart/2005/8/layout/hList9"/>
    <dgm:cxn modelId="{27D231D0-D741-4448-ACBF-F3D66FC06A60}" type="presParOf" srcId="{D0AAF6AF-D8BF-468F-833E-6B4875810D64}" destId="{C91F7707-A8D4-4013-AE8B-358CBDD6D38A}" srcOrd="0" destOrd="0" presId="urn:microsoft.com/office/officeart/2005/8/layout/hList9"/>
    <dgm:cxn modelId="{B63913DE-339E-4C54-B8FF-124D8807A298}" type="presParOf" srcId="{D0AAF6AF-D8BF-468F-833E-6B4875810D64}" destId="{58946E55-83BC-4159-8864-BD3DDE889E19}" srcOrd="1" destOrd="0" presId="urn:microsoft.com/office/officeart/2005/8/layout/hList9"/>
    <dgm:cxn modelId="{88F547CA-45E3-422A-AAF3-9F62A8B82C71}" type="presParOf" srcId="{58946E55-83BC-4159-8864-BD3DDE889E19}" destId="{4A71BE89-24AD-401F-A523-5761D791AD93}" srcOrd="0" destOrd="0" presId="urn:microsoft.com/office/officeart/2005/8/layout/hList9"/>
    <dgm:cxn modelId="{51B782F5-231D-4260-B420-70D88903DB34}" type="presParOf" srcId="{58946E55-83BC-4159-8864-BD3DDE889E19}" destId="{5D7A4735-71E3-48C5-91E4-2105CC294670}" srcOrd="1" destOrd="0" presId="urn:microsoft.com/office/officeart/2005/8/layout/hList9"/>
    <dgm:cxn modelId="{EBA97346-1ABD-4C82-85AA-13F1DD8282DC}" type="presParOf" srcId="{D0AAF6AF-D8BF-468F-833E-6B4875810D64}" destId="{B26838B0-E03F-492C-A9AF-3298CB8817EF}" srcOrd="2" destOrd="0" presId="urn:microsoft.com/office/officeart/2005/8/layout/hList9"/>
    <dgm:cxn modelId="{31422BD1-B1D8-4AE6-B602-AA09748EB643}" type="presParOf" srcId="{B26838B0-E03F-492C-A9AF-3298CB8817EF}" destId="{81B2A1D5-51C4-49EB-B963-5C14036697E1}" srcOrd="0" destOrd="0" presId="urn:microsoft.com/office/officeart/2005/8/layout/hList9"/>
    <dgm:cxn modelId="{E921F827-442D-44AE-A58B-E70B9172F820}" type="presParOf" srcId="{B26838B0-E03F-492C-A9AF-3298CB8817EF}" destId="{627EAAC6-D7C2-4D42-A621-C2700F3DAB8C}" srcOrd="1" destOrd="0" presId="urn:microsoft.com/office/officeart/2005/8/layout/hList9"/>
    <dgm:cxn modelId="{5EA71C02-B9CB-495A-B249-67320A184CD8}" type="presParOf" srcId="{D0AAF6AF-D8BF-468F-833E-6B4875810D64}" destId="{114D885D-71E5-4069-AA93-F075B700AA8E}" srcOrd="3" destOrd="0" presId="urn:microsoft.com/office/officeart/2005/8/layout/hList9"/>
    <dgm:cxn modelId="{BC84BC19-7395-4220-AA0A-78F0463B45E1}" type="presParOf" srcId="{114D885D-71E5-4069-AA93-F075B700AA8E}" destId="{E03C28ED-9AF5-4E77-8E62-F2750869EFC9}" srcOrd="0" destOrd="0" presId="urn:microsoft.com/office/officeart/2005/8/layout/hList9"/>
    <dgm:cxn modelId="{99E78F8C-4A7A-493E-B7B1-BCC95DD06E5E}" type="presParOf" srcId="{114D885D-71E5-4069-AA93-F075B700AA8E}" destId="{7D912F4F-39F1-4D9E-A5F9-BCA235B6944C}" srcOrd="1" destOrd="0" presId="urn:microsoft.com/office/officeart/2005/8/layout/hList9"/>
    <dgm:cxn modelId="{B331452C-D5B1-4AF3-BEA8-1DB0CD1D505C}" type="presParOf" srcId="{12C52D71-E4FD-4F41-9D64-F7E15D60FF8D}" destId="{91D6B9C1-2ABD-4831-9A49-1AD695D1C65E}" srcOrd="2" destOrd="0" presId="urn:microsoft.com/office/officeart/2005/8/layout/hList9"/>
    <dgm:cxn modelId="{7D794EB2-0EEB-43D0-8E68-91415D96E04D}" type="presParOf" srcId="{12C52D71-E4FD-4F41-9D64-F7E15D60FF8D}" destId="{B4562FD2-C115-46B2-8F56-3229FA82CB87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FA62F3-6764-4090-8E2E-47327C931943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72BA77A-C128-4364-AD11-766D10A3BF64}">
      <dgm:prSet phldrT="[Текст]" custT="1"/>
      <dgm:spPr>
        <a:solidFill>
          <a:srgbClr val="605148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b="1" dirty="0" err="1" smtClean="0"/>
            <a:t>Соответ</a:t>
          </a:r>
          <a:r>
            <a:rPr lang="ru-RU" sz="1400" b="1" dirty="0" smtClean="0"/>
            <a:t>-</a:t>
          </a:r>
        </a:p>
        <a:p>
          <a:pPr>
            <a:spcAft>
              <a:spcPts val="0"/>
            </a:spcAft>
          </a:pPr>
          <a:r>
            <a:rPr lang="ru-RU" sz="1400" b="1" dirty="0" err="1" smtClean="0"/>
            <a:t>ствие</a:t>
          </a:r>
          <a:r>
            <a:rPr lang="ru-RU" sz="1400" b="1" dirty="0" smtClean="0"/>
            <a:t> </a:t>
          </a:r>
          <a:r>
            <a:rPr lang="ru-RU" sz="1400" b="1" dirty="0" err="1" smtClean="0"/>
            <a:t>законода</a:t>
          </a:r>
          <a:r>
            <a:rPr lang="ru-RU" sz="1400" b="1" dirty="0" smtClean="0"/>
            <a:t>-</a:t>
          </a:r>
        </a:p>
        <a:p>
          <a:pPr>
            <a:spcAft>
              <a:spcPct val="35000"/>
            </a:spcAft>
          </a:pPr>
          <a:r>
            <a:rPr lang="ru-RU" sz="1400" b="1" dirty="0" err="1" smtClean="0"/>
            <a:t>тельству</a:t>
          </a:r>
          <a:endParaRPr lang="ru-RU" sz="1400" b="1" dirty="0"/>
        </a:p>
      </dgm:t>
    </dgm:pt>
    <dgm:pt modelId="{CA60323E-D866-4A71-947F-21B2FB928A92}" type="parTrans" cxnId="{680BBF54-F8A9-43F5-854F-4182FFFFA625}">
      <dgm:prSet/>
      <dgm:spPr/>
      <dgm:t>
        <a:bodyPr/>
        <a:lstStyle/>
        <a:p>
          <a:endParaRPr lang="ru-RU"/>
        </a:p>
      </dgm:t>
    </dgm:pt>
    <dgm:pt modelId="{16873957-E5C5-40BE-AF91-97E0327E5B26}" type="sibTrans" cxnId="{680BBF54-F8A9-43F5-854F-4182FFFFA625}">
      <dgm:prSet/>
      <dgm:spPr/>
      <dgm:t>
        <a:bodyPr/>
        <a:lstStyle/>
        <a:p>
          <a:endParaRPr lang="ru-RU"/>
        </a:p>
      </dgm:t>
    </dgm:pt>
    <dgm:pt modelId="{8F03E01D-7486-46D2-8090-2C4534F67A80}">
      <dgm:prSet phldrT="[Текст]"/>
      <dgm:spPr/>
      <dgm:t>
        <a:bodyPr/>
        <a:lstStyle/>
        <a:p>
          <a:r>
            <a:rPr lang="ru-RU" dirty="0" smtClean="0"/>
            <a:t>Отсутствие предписаний, жалоб, взысканий</a:t>
          </a:r>
          <a:endParaRPr lang="ru-RU" dirty="0"/>
        </a:p>
      </dgm:t>
    </dgm:pt>
    <dgm:pt modelId="{4ED58593-08E1-47DC-B1FD-FF52F63F5178}" type="parTrans" cxnId="{F4F1A303-81EF-437F-8F97-C38C12747AE8}">
      <dgm:prSet/>
      <dgm:spPr/>
      <dgm:t>
        <a:bodyPr/>
        <a:lstStyle/>
        <a:p>
          <a:endParaRPr lang="ru-RU"/>
        </a:p>
      </dgm:t>
    </dgm:pt>
    <dgm:pt modelId="{634862F7-50A7-463B-BA3D-8BBA4578576B}" type="sibTrans" cxnId="{F4F1A303-81EF-437F-8F97-C38C12747AE8}">
      <dgm:prSet/>
      <dgm:spPr/>
      <dgm:t>
        <a:bodyPr/>
        <a:lstStyle/>
        <a:p>
          <a:endParaRPr lang="ru-RU"/>
        </a:p>
      </dgm:t>
    </dgm:pt>
    <dgm:pt modelId="{5DF6429F-27C8-4B92-9099-DBABF264078F}">
      <dgm:prSet phldrT="[Текст]"/>
      <dgm:spPr/>
      <dgm:t>
        <a:bodyPr/>
        <a:lstStyle/>
        <a:p>
          <a:r>
            <a:rPr lang="ru-RU" dirty="0" smtClean="0">
              <a:solidFill>
                <a:schemeClr val="accent6">
                  <a:lumMod val="75000"/>
                </a:schemeClr>
              </a:solidFill>
            </a:rPr>
            <a:t>Соблюдение сроков и порядка отчетности</a:t>
          </a:r>
          <a:endParaRPr lang="ru-RU" dirty="0">
            <a:solidFill>
              <a:schemeClr val="accent6">
                <a:lumMod val="75000"/>
              </a:schemeClr>
            </a:solidFill>
          </a:endParaRPr>
        </a:p>
      </dgm:t>
    </dgm:pt>
    <dgm:pt modelId="{81D7775A-C55C-42DD-AED3-16697C4718FD}" type="parTrans" cxnId="{1E9DC1D1-B50A-4701-9BF1-752DA9113BF0}">
      <dgm:prSet/>
      <dgm:spPr/>
      <dgm:t>
        <a:bodyPr/>
        <a:lstStyle/>
        <a:p>
          <a:endParaRPr lang="ru-RU"/>
        </a:p>
      </dgm:t>
    </dgm:pt>
    <dgm:pt modelId="{79C60915-C1CE-47D5-8607-B4701B075883}" type="sibTrans" cxnId="{1E9DC1D1-B50A-4701-9BF1-752DA9113BF0}">
      <dgm:prSet/>
      <dgm:spPr/>
      <dgm:t>
        <a:bodyPr/>
        <a:lstStyle/>
        <a:p>
          <a:endParaRPr lang="ru-RU"/>
        </a:p>
      </dgm:t>
    </dgm:pt>
    <dgm:pt modelId="{46327FCC-8770-433F-8698-A8EB73301A07}">
      <dgm:prSet/>
      <dgm:spPr/>
      <dgm:t>
        <a:bodyPr/>
        <a:lstStyle/>
        <a:p>
          <a:r>
            <a:rPr lang="ru-RU" dirty="0" smtClean="0"/>
            <a:t>Отсутствие замечаний по использованию средств </a:t>
          </a:r>
          <a:endParaRPr lang="ru-RU" dirty="0"/>
        </a:p>
      </dgm:t>
    </dgm:pt>
    <dgm:pt modelId="{57E2E834-FDFB-400E-924C-0C7767C71AC1}" type="parTrans" cxnId="{9E7DB89C-A5F8-471C-AA16-CF6FAE069017}">
      <dgm:prSet/>
      <dgm:spPr/>
      <dgm:t>
        <a:bodyPr/>
        <a:lstStyle/>
        <a:p>
          <a:endParaRPr lang="ru-RU"/>
        </a:p>
      </dgm:t>
    </dgm:pt>
    <dgm:pt modelId="{19F6BEDD-1C8B-400F-89A1-D30A3B99C417}" type="sibTrans" cxnId="{9E7DB89C-A5F8-471C-AA16-CF6FAE069017}">
      <dgm:prSet/>
      <dgm:spPr/>
      <dgm:t>
        <a:bodyPr/>
        <a:lstStyle/>
        <a:p>
          <a:endParaRPr lang="ru-RU"/>
        </a:p>
      </dgm:t>
    </dgm:pt>
    <dgm:pt modelId="{12C52D71-E4FD-4F41-9D64-F7E15D60FF8D}" type="pres">
      <dgm:prSet presAssocID="{E9FA62F3-6764-4090-8E2E-47327C931943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8FC1288E-117B-4682-AE91-D822B8A76A70}" type="pres">
      <dgm:prSet presAssocID="{272BA77A-C128-4364-AD11-766D10A3BF64}" presName="posSpace" presStyleCnt="0"/>
      <dgm:spPr/>
    </dgm:pt>
    <dgm:pt modelId="{D0AAF6AF-D8BF-468F-833E-6B4875810D64}" type="pres">
      <dgm:prSet presAssocID="{272BA77A-C128-4364-AD11-766D10A3BF64}" presName="vertFlow" presStyleCnt="0"/>
      <dgm:spPr/>
    </dgm:pt>
    <dgm:pt modelId="{C91F7707-A8D4-4013-AE8B-358CBDD6D38A}" type="pres">
      <dgm:prSet presAssocID="{272BA77A-C128-4364-AD11-766D10A3BF64}" presName="topSpace" presStyleCnt="0"/>
      <dgm:spPr/>
    </dgm:pt>
    <dgm:pt modelId="{58946E55-83BC-4159-8864-BD3DDE889E19}" type="pres">
      <dgm:prSet presAssocID="{272BA77A-C128-4364-AD11-766D10A3BF64}" presName="firstComp" presStyleCnt="0"/>
      <dgm:spPr/>
    </dgm:pt>
    <dgm:pt modelId="{4A71BE89-24AD-401F-A523-5761D791AD93}" type="pres">
      <dgm:prSet presAssocID="{272BA77A-C128-4364-AD11-766D10A3BF64}" presName="firstChild" presStyleLbl="bgAccFollowNode1" presStyleIdx="0" presStyleCnt="3"/>
      <dgm:spPr/>
      <dgm:t>
        <a:bodyPr/>
        <a:lstStyle/>
        <a:p>
          <a:endParaRPr lang="ru-RU"/>
        </a:p>
      </dgm:t>
    </dgm:pt>
    <dgm:pt modelId="{5D7A4735-71E3-48C5-91E4-2105CC294670}" type="pres">
      <dgm:prSet presAssocID="{272BA77A-C128-4364-AD11-766D10A3BF64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6838B0-E03F-492C-A9AF-3298CB8817EF}" type="pres">
      <dgm:prSet presAssocID="{5DF6429F-27C8-4B92-9099-DBABF264078F}" presName="comp" presStyleCnt="0"/>
      <dgm:spPr/>
    </dgm:pt>
    <dgm:pt modelId="{81B2A1D5-51C4-49EB-B963-5C14036697E1}" type="pres">
      <dgm:prSet presAssocID="{5DF6429F-27C8-4B92-9099-DBABF264078F}" presName="child" presStyleLbl="bgAccFollowNode1" presStyleIdx="1" presStyleCnt="3"/>
      <dgm:spPr/>
      <dgm:t>
        <a:bodyPr/>
        <a:lstStyle/>
        <a:p>
          <a:endParaRPr lang="ru-RU"/>
        </a:p>
      </dgm:t>
    </dgm:pt>
    <dgm:pt modelId="{627EAAC6-D7C2-4D42-A621-C2700F3DAB8C}" type="pres">
      <dgm:prSet presAssocID="{5DF6429F-27C8-4B92-9099-DBABF264078F}" presName="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4D885D-71E5-4069-AA93-F075B700AA8E}" type="pres">
      <dgm:prSet presAssocID="{46327FCC-8770-433F-8698-A8EB73301A07}" presName="comp" presStyleCnt="0"/>
      <dgm:spPr/>
    </dgm:pt>
    <dgm:pt modelId="{E03C28ED-9AF5-4E77-8E62-F2750869EFC9}" type="pres">
      <dgm:prSet presAssocID="{46327FCC-8770-433F-8698-A8EB73301A07}" presName="child" presStyleLbl="bgAccFollowNode1" presStyleIdx="2" presStyleCnt="3"/>
      <dgm:spPr/>
      <dgm:t>
        <a:bodyPr/>
        <a:lstStyle/>
        <a:p>
          <a:endParaRPr lang="ru-RU"/>
        </a:p>
      </dgm:t>
    </dgm:pt>
    <dgm:pt modelId="{7D912F4F-39F1-4D9E-A5F9-BCA235B6944C}" type="pres">
      <dgm:prSet presAssocID="{46327FCC-8770-433F-8698-A8EB73301A07}" presName="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D6B9C1-2ABD-4831-9A49-1AD695D1C65E}" type="pres">
      <dgm:prSet presAssocID="{272BA77A-C128-4364-AD11-766D10A3BF64}" presName="negSpace" presStyleCnt="0"/>
      <dgm:spPr/>
    </dgm:pt>
    <dgm:pt modelId="{B4562FD2-C115-46B2-8F56-3229FA82CB87}" type="pres">
      <dgm:prSet presAssocID="{272BA77A-C128-4364-AD11-766D10A3BF64}" presName="circle" presStyleLbl="node1" presStyleIdx="0" presStyleCnt="1"/>
      <dgm:spPr>
        <a:prstGeom prst="ellipse">
          <a:avLst/>
        </a:prstGeom>
      </dgm:spPr>
      <dgm:t>
        <a:bodyPr/>
        <a:lstStyle/>
        <a:p>
          <a:endParaRPr lang="ru-RU"/>
        </a:p>
      </dgm:t>
    </dgm:pt>
  </dgm:ptLst>
  <dgm:cxnLst>
    <dgm:cxn modelId="{53277E1D-965D-4562-9EAD-6CEC0F57498B}" type="presOf" srcId="{8F03E01D-7486-46D2-8090-2C4534F67A80}" destId="{5D7A4735-71E3-48C5-91E4-2105CC294670}" srcOrd="1" destOrd="0" presId="urn:microsoft.com/office/officeart/2005/8/layout/hList9"/>
    <dgm:cxn modelId="{680BBF54-F8A9-43F5-854F-4182FFFFA625}" srcId="{E9FA62F3-6764-4090-8E2E-47327C931943}" destId="{272BA77A-C128-4364-AD11-766D10A3BF64}" srcOrd="0" destOrd="0" parTransId="{CA60323E-D866-4A71-947F-21B2FB928A92}" sibTransId="{16873957-E5C5-40BE-AF91-97E0327E5B26}"/>
    <dgm:cxn modelId="{1E9DC1D1-B50A-4701-9BF1-752DA9113BF0}" srcId="{272BA77A-C128-4364-AD11-766D10A3BF64}" destId="{5DF6429F-27C8-4B92-9099-DBABF264078F}" srcOrd="1" destOrd="0" parTransId="{81D7775A-C55C-42DD-AED3-16697C4718FD}" sibTransId="{79C60915-C1CE-47D5-8607-B4701B075883}"/>
    <dgm:cxn modelId="{9E7DB89C-A5F8-471C-AA16-CF6FAE069017}" srcId="{272BA77A-C128-4364-AD11-766D10A3BF64}" destId="{46327FCC-8770-433F-8698-A8EB73301A07}" srcOrd="2" destOrd="0" parTransId="{57E2E834-FDFB-400E-924C-0C7767C71AC1}" sibTransId="{19F6BEDD-1C8B-400F-89A1-D30A3B99C417}"/>
    <dgm:cxn modelId="{E36A2994-CB50-4079-9CEA-876E67645B15}" type="presOf" srcId="{8F03E01D-7486-46D2-8090-2C4534F67A80}" destId="{4A71BE89-24AD-401F-A523-5761D791AD93}" srcOrd="0" destOrd="0" presId="urn:microsoft.com/office/officeart/2005/8/layout/hList9"/>
    <dgm:cxn modelId="{22E13D24-8061-46A0-A6AC-1D630F235157}" type="presOf" srcId="{272BA77A-C128-4364-AD11-766D10A3BF64}" destId="{B4562FD2-C115-46B2-8F56-3229FA82CB87}" srcOrd="0" destOrd="0" presId="urn:microsoft.com/office/officeart/2005/8/layout/hList9"/>
    <dgm:cxn modelId="{F4F1A303-81EF-437F-8F97-C38C12747AE8}" srcId="{272BA77A-C128-4364-AD11-766D10A3BF64}" destId="{8F03E01D-7486-46D2-8090-2C4534F67A80}" srcOrd="0" destOrd="0" parTransId="{4ED58593-08E1-47DC-B1FD-FF52F63F5178}" sibTransId="{634862F7-50A7-463B-BA3D-8BBA4578576B}"/>
    <dgm:cxn modelId="{0EBAD14F-3529-40E5-9EF3-AE15C132F3C3}" type="presOf" srcId="{5DF6429F-27C8-4B92-9099-DBABF264078F}" destId="{81B2A1D5-51C4-49EB-B963-5C14036697E1}" srcOrd="0" destOrd="0" presId="urn:microsoft.com/office/officeart/2005/8/layout/hList9"/>
    <dgm:cxn modelId="{DF4F97D3-8584-4C48-9B1A-ABE2E1C22873}" type="presOf" srcId="{5DF6429F-27C8-4B92-9099-DBABF264078F}" destId="{627EAAC6-D7C2-4D42-A621-C2700F3DAB8C}" srcOrd="1" destOrd="0" presId="urn:microsoft.com/office/officeart/2005/8/layout/hList9"/>
    <dgm:cxn modelId="{24F70ECD-18B2-4AFA-AE22-85C36A163C18}" type="presOf" srcId="{46327FCC-8770-433F-8698-A8EB73301A07}" destId="{7D912F4F-39F1-4D9E-A5F9-BCA235B6944C}" srcOrd="1" destOrd="0" presId="urn:microsoft.com/office/officeart/2005/8/layout/hList9"/>
    <dgm:cxn modelId="{A691B788-D9EC-4857-91CA-705141E8F70D}" type="presOf" srcId="{46327FCC-8770-433F-8698-A8EB73301A07}" destId="{E03C28ED-9AF5-4E77-8E62-F2750869EFC9}" srcOrd="0" destOrd="0" presId="urn:microsoft.com/office/officeart/2005/8/layout/hList9"/>
    <dgm:cxn modelId="{7E73120E-4E21-4D87-ADC6-A600252F4699}" type="presOf" srcId="{E9FA62F3-6764-4090-8E2E-47327C931943}" destId="{12C52D71-E4FD-4F41-9D64-F7E15D60FF8D}" srcOrd="0" destOrd="0" presId="urn:microsoft.com/office/officeart/2005/8/layout/hList9"/>
    <dgm:cxn modelId="{73AE3421-CEC8-4621-B052-C2AE5E6DF016}" type="presParOf" srcId="{12C52D71-E4FD-4F41-9D64-F7E15D60FF8D}" destId="{8FC1288E-117B-4682-AE91-D822B8A76A70}" srcOrd="0" destOrd="0" presId="urn:microsoft.com/office/officeart/2005/8/layout/hList9"/>
    <dgm:cxn modelId="{42757F4D-B890-4306-82BA-45351E60ED7B}" type="presParOf" srcId="{12C52D71-E4FD-4F41-9D64-F7E15D60FF8D}" destId="{D0AAF6AF-D8BF-468F-833E-6B4875810D64}" srcOrd="1" destOrd="0" presId="urn:microsoft.com/office/officeart/2005/8/layout/hList9"/>
    <dgm:cxn modelId="{D4E375EF-A3C7-4633-88E8-6F7CC2507E03}" type="presParOf" srcId="{D0AAF6AF-D8BF-468F-833E-6B4875810D64}" destId="{C91F7707-A8D4-4013-AE8B-358CBDD6D38A}" srcOrd="0" destOrd="0" presId="urn:microsoft.com/office/officeart/2005/8/layout/hList9"/>
    <dgm:cxn modelId="{1ECF9DD5-710A-48CA-986E-B4C3E5F86DB7}" type="presParOf" srcId="{D0AAF6AF-D8BF-468F-833E-6B4875810D64}" destId="{58946E55-83BC-4159-8864-BD3DDE889E19}" srcOrd="1" destOrd="0" presId="urn:microsoft.com/office/officeart/2005/8/layout/hList9"/>
    <dgm:cxn modelId="{BF75D1B7-61A0-431A-8181-D6537D8672FD}" type="presParOf" srcId="{58946E55-83BC-4159-8864-BD3DDE889E19}" destId="{4A71BE89-24AD-401F-A523-5761D791AD93}" srcOrd="0" destOrd="0" presId="urn:microsoft.com/office/officeart/2005/8/layout/hList9"/>
    <dgm:cxn modelId="{41DC549E-C90E-4A39-B94D-C2774D034885}" type="presParOf" srcId="{58946E55-83BC-4159-8864-BD3DDE889E19}" destId="{5D7A4735-71E3-48C5-91E4-2105CC294670}" srcOrd="1" destOrd="0" presId="urn:microsoft.com/office/officeart/2005/8/layout/hList9"/>
    <dgm:cxn modelId="{60E0CFB7-2DB1-4837-A1FC-25D50234B546}" type="presParOf" srcId="{D0AAF6AF-D8BF-468F-833E-6B4875810D64}" destId="{B26838B0-E03F-492C-A9AF-3298CB8817EF}" srcOrd="2" destOrd="0" presId="urn:microsoft.com/office/officeart/2005/8/layout/hList9"/>
    <dgm:cxn modelId="{2223F57E-5BC0-4051-9456-F9014DE855BF}" type="presParOf" srcId="{B26838B0-E03F-492C-A9AF-3298CB8817EF}" destId="{81B2A1D5-51C4-49EB-B963-5C14036697E1}" srcOrd="0" destOrd="0" presId="urn:microsoft.com/office/officeart/2005/8/layout/hList9"/>
    <dgm:cxn modelId="{E02B10FE-DAD8-498B-A104-F0274A6CF27F}" type="presParOf" srcId="{B26838B0-E03F-492C-A9AF-3298CB8817EF}" destId="{627EAAC6-D7C2-4D42-A621-C2700F3DAB8C}" srcOrd="1" destOrd="0" presId="urn:microsoft.com/office/officeart/2005/8/layout/hList9"/>
    <dgm:cxn modelId="{FBFF2DC9-4690-440A-85FE-83E6C8237D85}" type="presParOf" srcId="{D0AAF6AF-D8BF-468F-833E-6B4875810D64}" destId="{114D885D-71E5-4069-AA93-F075B700AA8E}" srcOrd="3" destOrd="0" presId="urn:microsoft.com/office/officeart/2005/8/layout/hList9"/>
    <dgm:cxn modelId="{7F4CC370-94EB-45AA-B76A-34F9075B3DCD}" type="presParOf" srcId="{114D885D-71E5-4069-AA93-F075B700AA8E}" destId="{E03C28ED-9AF5-4E77-8E62-F2750869EFC9}" srcOrd="0" destOrd="0" presId="urn:microsoft.com/office/officeart/2005/8/layout/hList9"/>
    <dgm:cxn modelId="{36F04BB3-D1FF-46BD-81AC-3090E8763CF4}" type="presParOf" srcId="{114D885D-71E5-4069-AA93-F075B700AA8E}" destId="{7D912F4F-39F1-4D9E-A5F9-BCA235B6944C}" srcOrd="1" destOrd="0" presId="urn:microsoft.com/office/officeart/2005/8/layout/hList9"/>
    <dgm:cxn modelId="{5CF35837-C0FE-43E3-9A96-EA9DAB372789}" type="presParOf" srcId="{12C52D71-E4FD-4F41-9D64-F7E15D60FF8D}" destId="{91D6B9C1-2ABD-4831-9A49-1AD695D1C65E}" srcOrd="2" destOrd="0" presId="urn:microsoft.com/office/officeart/2005/8/layout/hList9"/>
    <dgm:cxn modelId="{9555A3DC-A34B-459A-B50A-911AA8A25F66}" type="presParOf" srcId="{12C52D71-E4FD-4F41-9D64-F7E15D60FF8D}" destId="{B4562FD2-C115-46B2-8F56-3229FA82CB87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9FA62F3-6764-4090-8E2E-47327C931943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72BA77A-C128-4364-AD11-766D10A3BF64}">
      <dgm:prSet phldrT="[Текст]" custT="1"/>
      <dgm:spPr>
        <a:solidFill>
          <a:srgbClr val="A78E65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b="1" dirty="0" err="1" smtClean="0"/>
            <a:t>Обеспече</a:t>
          </a:r>
          <a:r>
            <a:rPr lang="ru-RU" sz="1400" b="1" dirty="0" smtClean="0"/>
            <a:t>-</a:t>
          </a:r>
        </a:p>
        <a:p>
          <a:pPr>
            <a:spcAft>
              <a:spcPts val="0"/>
            </a:spcAft>
          </a:pPr>
          <a:r>
            <a:rPr lang="ru-RU" sz="1400" b="1" dirty="0" err="1" smtClean="0"/>
            <a:t>ние</a:t>
          </a:r>
          <a:r>
            <a:rPr lang="ru-RU" sz="1400" b="1" dirty="0" smtClean="0"/>
            <a:t> </a:t>
          </a:r>
          <a:r>
            <a:rPr lang="ru-RU" sz="1400" b="1" dirty="0" err="1" smtClean="0"/>
            <a:t>безопас</a:t>
          </a:r>
          <a:r>
            <a:rPr lang="ru-RU" sz="1400" b="1" dirty="0" smtClean="0"/>
            <a:t>-</a:t>
          </a:r>
        </a:p>
        <a:p>
          <a:pPr>
            <a:spcAft>
              <a:spcPts val="0"/>
            </a:spcAft>
          </a:pPr>
          <a:r>
            <a:rPr lang="ru-RU" sz="1400" b="1" dirty="0" err="1" smtClean="0"/>
            <a:t>ности</a:t>
          </a:r>
          <a:endParaRPr lang="ru-RU" sz="1400" b="1" dirty="0"/>
        </a:p>
      </dgm:t>
    </dgm:pt>
    <dgm:pt modelId="{CA60323E-D866-4A71-947F-21B2FB928A92}" type="parTrans" cxnId="{680BBF54-F8A9-43F5-854F-4182FFFFA625}">
      <dgm:prSet/>
      <dgm:spPr/>
      <dgm:t>
        <a:bodyPr/>
        <a:lstStyle/>
        <a:p>
          <a:endParaRPr lang="ru-RU"/>
        </a:p>
      </dgm:t>
    </dgm:pt>
    <dgm:pt modelId="{16873957-E5C5-40BE-AF91-97E0327E5B26}" type="sibTrans" cxnId="{680BBF54-F8A9-43F5-854F-4182FFFFA625}">
      <dgm:prSet/>
      <dgm:spPr/>
      <dgm:t>
        <a:bodyPr/>
        <a:lstStyle/>
        <a:p>
          <a:endParaRPr lang="ru-RU"/>
        </a:p>
      </dgm:t>
    </dgm:pt>
    <dgm:pt modelId="{8F03E01D-7486-46D2-8090-2C4534F67A80}">
      <dgm:prSet phldrT="[Текст]" custT="1"/>
      <dgm:spPr/>
      <dgm:t>
        <a:bodyPr/>
        <a:lstStyle/>
        <a:p>
          <a:r>
            <a:rPr lang="ru-RU" sz="1600" dirty="0" smtClean="0"/>
            <a:t>Своевременная подготовка к учебному году</a:t>
          </a:r>
          <a:endParaRPr lang="ru-RU" sz="1600" dirty="0"/>
        </a:p>
      </dgm:t>
    </dgm:pt>
    <dgm:pt modelId="{4ED58593-08E1-47DC-B1FD-FF52F63F5178}" type="parTrans" cxnId="{F4F1A303-81EF-437F-8F97-C38C12747AE8}">
      <dgm:prSet/>
      <dgm:spPr/>
      <dgm:t>
        <a:bodyPr/>
        <a:lstStyle/>
        <a:p>
          <a:endParaRPr lang="ru-RU"/>
        </a:p>
      </dgm:t>
    </dgm:pt>
    <dgm:pt modelId="{634862F7-50A7-463B-BA3D-8BBA4578576B}" type="sibTrans" cxnId="{F4F1A303-81EF-437F-8F97-C38C12747AE8}">
      <dgm:prSet/>
      <dgm:spPr/>
      <dgm:t>
        <a:bodyPr/>
        <a:lstStyle/>
        <a:p>
          <a:endParaRPr lang="ru-RU"/>
        </a:p>
      </dgm:t>
    </dgm:pt>
    <dgm:pt modelId="{5DF6429F-27C8-4B92-9099-DBABF264078F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accent6">
                  <a:lumMod val="75000"/>
                </a:schemeClr>
              </a:solidFill>
            </a:rPr>
            <a:t>Обеспечение комплексной безопасности</a:t>
          </a:r>
          <a:endParaRPr lang="ru-RU" sz="1600" dirty="0">
            <a:solidFill>
              <a:schemeClr val="accent6">
                <a:lumMod val="75000"/>
              </a:schemeClr>
            </a:solidFill>
          </a:endParaRPr>
        </a:p>
      </dgm:t>
    </dgm:pt>
    <dgm:pt modelId="{81D7775A-C55C-42DD-AED3-16697C4718FD}" type="parTrans" cxnId="{1E9DC1D1-B50A-4701-9BF1-752DA9113BF0}">
      <dgm:prSet/>
      <dgm:spPr/>
      <dgm:t>
        <a:bodyPr/>
        <a:lstStyle/>
        <a:p>
          <a:endParaRPr lang="ru-RU"/>
        </a:p>
      </dgm:t>
    </dgm:pt>
    <dgm:pt modelId="{79C60915-C1CE-47D5-8607-B4701B075883}" type="sibTrans" cxnId="{1E9DC1D1-B50A-4701-9BF1-752DA9113BF0}">
      <dgm:prSet/>
      <dgm:spPr/>
      <dgm:t>
        <a:bodyPr/>
        <a:lstStyle/>
        <a:p>
          <a:endParaRPr lang="ru-RU"/>
        </a:p>
      </dgm:t>
    </dgm:pt>
    <dgm:pt modelId="{46327FCC-8770-433F-8698-A8EB73301A07}">
      <dgm:prSet/>
      <dgm:spPr/>
      <dgm:t>
        <a:bodyPr/>
        <a:lstStyle/>
        <a:p>
          <a:r>
            <a:rPr lang="ru-RU" dirty="0" err="1" smtClean="0"/>
            <a:t>Антитеррористи-ческая</a:t>
          </a:r>
          <a:r>
            <a:rPr lang="ru-RU" dirty="0" smtClean="0"/>
            <a:t> защита</a:t>
          </a:r>
          <a:endParaRPr lang="ru-RU" dirty="0"/>
        </a:p>
      </dgm:t>
    </dgm:pt>
    <dgm:pt modelId="{57E2E834-FDFB-400E-924C-0C7767C71AC1}" type="parTrans" cxnId="{9E7DB89C-A5F8-471C-AA16-CF6FAE069017}">
      <dgm:prSet/>
      <dgm:spPr/>
      <dgm:t>
        <a:bodyPr/>
        <a:lstStyle/>
        <a:p>
          <a:endParaRPr lang="ru-RU"/>
        </a:p>
      </dgm:t>
    </dgm:pt>
    <dgm:pt modelId="{19F6BEDD-1C8B-400F-89A1-D30A3B99C417}" type="sibTrans" cxnId="{9E7DB89C-A5F8-471C-AA16-CF6FAE069017}">
      <dgm:prSet/>
      <dgm:spPr/>
      <dgm:t>
        <a:bodyPr/>
        <a:lstStyle/>
        <a:p>
          <a:endParaRPr lang="ru-RU"/>
        </a:p>
      </dgm:t>
    </dgm:pt>
    <dgm:pt modelId="{12C52D71-E4FD-4F41-9D64-F7E15D60FF8D}" type="pres">
      <dgm:prSet presAssocID="{E9FA62F3-6764-4090-8E2E-47327C931943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8FC1288E-117B-4682-AE91-D822B8A76A70}" type="pres">
      <dgm:prSet presAssocID="{272BA77A-C128-4364-AD11-766D10A3BF64}" presName="posSpace" presStyleCnt="0"/>
      <dgm:spPr/>
    </dgm:pt>
    <dgm:pt modelId="{D0AAF6AF-D8BF-468F-833E-6B4875810D64}" type="pres">
      <dgm:prSet presAssocID="{272BA77A-C128-4364-AD11-766D10A3BF64}" presName="vertFlow" presStyleCnt="0"/>
      <dgm:spPr/>
    </dgm:pt>
    <dgm:pt modelId="{C91F7707-A8D4-4013-AE8B-358CBDD6D38A}" type="pres">
      <dgm:prSet presAssocID="{272BA77A-C128-4364-AD11-766D10A3BF64}" presName="topSpace" presStyleCnt="0"/>
      <dgm:spPr/>
    </dgm:pt>
    <dgm:pt modelId="{58946E55-83BC-4159-8864-BD3DDE889E19}" type="pres">
      <dgm:prSet presAssocID="{272BA77A-C128-4364-AD11-766D10A3BF64}" presName="firstComp" presStyleCnt="0"/>
      <dgm:spPr/>
    </dgm:pt>
    <dgm:pt modelId="{4A71BE89-24AD-401F-A523-5761D791AD93}" type="pres">
      <dgm:prSet presAssocID="{272BA77A-C128-4364-AD11-766D10A3BF64}" presName="firstChild" presStyleLbl="bgAccFollowNode1" presStyleIdx="0" presStyleCnt="3"/>
      <dgm:spPr/>
      <dgm:t>
        <a:bodyPr/>
        <a:lstStyle/>
        <a:p>
          <a:endParaRPr lang="ru-RU"/>
        </a:p>
      </dgm:t>
    </dgm:pt>
    <dgm:pt modelId="{5D7A4735-71E3-48C5-91E4-2105CC294670}" type="pres">
      <dgm:prSet presAssocID="{272BA77A-C128-4364-AD11-766D10A3BF64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6838B0-E03F-492C-A9AF-3298CB8817EF}" type="pres">
      <dgm:prSet presAssocID="{5DF6429F-27C8-4B92-9099-DBABF264078F}" presName="comp" presStyleCnt="0"/>
      <dgm:spPr/>
    </dgm:pt>
    <dgm:pt modelId="{81B2A1D5-51C4-49EB-B963-5C14036697E1}" type="pres">
      <dgm:prSet presAssocID="{5DF6429F-27C8-4B92-9099-DBABF264078F}" presName="child" presStyleLbl="bgAccFollowNode1" presStyleIdx="1" presStyleCnt="3"/>
      <dgm:spPr/>
      <dgm:t>
        <a:bodyPr/>
        <a:lstStyle/>
        <a:p>
          <a:endParaRPr lang="ru-RU"/>
        </a:p>
      </dgm:t>
    </dgm:pt>
    <dgm:pt modelId="{627EAAC6-D7C2-4D42-A621-C2700F3DAB8C}" type="pres">
      <dgm:prSet presAssocID="{5DF6429F-27C8-4B92-9099-DBABF264078F}" presName="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4D885D-71E5-4069-AA93-F075B700AA8E}" type="pres">
      <dgm:prSet presAssocID="{46327FCC-8770-433F-8698-A8EB73301A07}" presName="comp" presStyleCnt="0"/>
      <dgm:spPr/>
    </dgm:pt>
    <dgm:pt modelId="{E03C28ED-9AF5-4E77-8E62-F2750869EFC9}" type="pres">
      <dgm:prSet presAssocID="{46327FCC-8770-433F-8698-A8EB73301A07}" presName="child" presStyleLbl="bgAccFollowNode1" presStyleIdx="2" presStyleCnt="3"/>
      <dgm:spPr/>
      <dgm:t>
        <a:bodyPr/>
        <a:lstStyle/>
        <a:p>
          <a:endParaRPr lang="ru-RU"/>
        </a:p>
      </dgm:t>
    </dgm:pt>
    <dgm:pt modelId="{7D912F4F-39F1-4D9E-A5F9-BCA235B6944C}" type="pres">
      <dgm:prSet presAssocID="{46327FCC-8770-433F-8698-A8EB73301A07}" presName="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D6B9C1-2ABD-4831-9A49-1AD695D1C65E}" type="pres">
      <dgm:prSet presAssocID="{272BA77A-C128-4364-AD11-766D10A3BF64}" presName="negSpace" presStyleCnt="0"/>
      <dgm:spPr/>
    </dgm:pt>
    <dgm:pt modelId="{B4562FD2-C115-46B2-8F56-3229FA82CB87}" type="pres">
      <dgm:prSet presAssocID="{272BA77A-C128-4364-AD11-766D10A3BF64}" presName="circle" presStyleLbl="node1" presStyleIdx="0" presStyleCnt="1"/>
      <dgm:spPr>
        <a:prstGeom prst="ellipse">
          <a:avLst/>
        </a:prstGeom>
      </dgm:spPr>
      <dgm:t>
        <a:bodyPr/>
        <a:lstStyle/>
        <a:p>
          <a:endParaRPr lang="ru-RU"/>
        </a:p>
      </dgm:t>
    </dgm:pt>
  </dgm:ptLst>
  <dgm:cxnLst>
    <dgm:cxn modelId="{0B37213F-2588-4540-81C1-A72EDCE58BDF}" type="presOf" srcId="{46327FCC-8770-433F-8698-A8EB73301A07}" destId="{7D912F4F-39F1-4D9E-A5F9-BCA235B6944C}" srcOrd="1" destOrd="0" presId="urn:microsoft.com/office/officeart/2005/8/layout/hList9"/>
    <dgm:cxn modelId="{5E184CD1-380F-42DC-AF15-178D6CC3A847}" type="presOf" srcId="{46327FCC-8770-433F-8698-A8EB73301A07}" destId="{E03C28ED-9AF5-4E77-8E62-F2750869EFC9}" srcOrd="0" destOrd="0" presId="urn:microsoft.com/office/officeart/2005/8/layout/hList9"/>
    <dgm:cxn modelId="{FAD77482-CB23-4531-BB8E-9F1BFB36C20E}" type="presOf" srcId="{272BA77A-C128-4364-AD11-766D10A3BF64}" destId="{B4562FD2-C115-46B2-8F56-3229FA82CB87}" srcOrd="0" destOrd="0" presId="urn:microsoft.com/office/officeart/2005/8/layout/hList9"/>
    <dgm:cxn modelId="{CD89D8C7-79F7-4D4B-A04D-4BA48DC547D8}" type="presOf" srcId="{8F03E01D-7486-46D2-8090-2C4534F67A80}" destId="{5D7A4735-71E3-48C5-91E4-2105CC294670}" srcOrd="1" destOrd="0" presId="urn:microsoft.com/office/officeart/2005/8/layout/hList9"/>
    <dgm:cxn modelId="{24B3AE10-E53B-4F73-8A1D-E7025E8EAA4E}" type="presOf" srcId="{8F03E01D-7486-46D2-8090-2C4534F67A80}" destId="{4A71BE89-24AD-401F-A523-5761D791AD93}" srcOrd="0" destOrd="0" presId="urn:microsoft.com/office/officeart/2005/8/layout/hList9"/>
    <dgm:cxn modelId="{9E7DB89C-A5F8-471C-AA16-CF6FAE069017}" srcId="{272BA77A-C128-4364-AD11-766D10A3BF64}" destId="{46327FCC-8770-433F-8698-A8EB73301A07}" srcOrd="2" destOrd="0" parTransId="{57E2E834-FDFB-400E-924C-0C7767C71AC1}" sibTransId="{19F6BEDD-1C8B-400F-89A1-D30A3B99C417}"/>
    <dgm:cxn modelId="{F4F1A303-81EF-437F-8F97-C38C12747AE8}" srcId="{272BA77A-C128-4364-AD11-766D10A3BF64}" destId="{8F03E01D-7486-46D2-8090-2C4534F67A80}" srcOrd="0" destOrd="0" parTransId="{4ED58593-08E1-47DC-B1FD-FF52F63F5178}" sibTransId="{634862F7-50A7-463B-BA3D-8BBA4578576B}"/>
    <dgm:cxn modelId="{6FF478DC-EBD0-40C6-A49F-70B0EC286E0C}" type="presOf" srcId="{5DF6429F-27C8-4B92-9099-DBABF264078F}" destId="{81B2A1D5-51C4-49EB-B963-5C14036697E1}" srcOrd="0" destOrd="0" presId="urn:microsoft.com/office/officeart/2005/8/layout/hList9"/>
    <dgm:cxn modelId="{8F7FD4BB-BFBE-4A87-ABE4-B0DDD198BD21}" type="presOf" srcId="{5DF6429F-27C8-4B92-9099-DBABF264078F}" destId="{627EAAC6-D7C2-4D42-A621-C2700F3DAB8C}" srcOrd="1" destOrd="0" presId="urn:microsoft.com/office/officeart/2005/8/layout/hList9"/>
    <dgm:cxn modelId="{680BBF54-F8A9-43F5-854F-4182FFFFA625}" srcId="{E9FA62F3-6764-4090-8E2E-47327C931943}" destId="{272BA77A-C128-4364-AD11-766D10A3BF64}" srcOrd="0" destOrd="0" parTransId="{CA60323E-D866-4A71-947F-21B2FB928A92}" sibTransId="{16873957-E5C5-40BE-AF91-97E0327E5B26}"/>
    <dgm:cxn modelId="{1E9DC1D1-B50A-4701-9BF1-752DA9113BF0}" srcId="{272BA77A-C128-4364-AD11-766D10A3BF64}" destId="{5DF6429F-27C8-4B92-9099-DBABF264078F}" srcOrd="1" destOrd="0" parTransId="{81D7775A-C55C-42DD-AED3-16697C4718FD}" sibTransId="{79C60915-C1CE-47D5-8607-B4701B075883}"/>
    <dgm:cxn modelId="{EA24863C-A298-4E5A-93A6-E696A2F726CD}" type="presOf" srcId="{E9FA62F3-6764-4090-8E2E-47327C931943}" destId="{12C52D71-E4FD-4F41-9D64-F7E15D60FF8D}" srcOrd="0" destOrd="0" presId="urn:microsoft.com/office/officeart/2005/8/layout/hList9"/>
    <dgm:cxn modelId="{B58AF400-2F0F-472C-B654-E88D5FA46C1B}" type="presParOf" srcId="{12C52D71-E4FD-4F41-9D64-F7E15D60FF8D}" destId="{8FC1288E-117B-4682-AE91-D822B8A76A70}" srcOrd="0" destOrd="0" presId="urn:microsoft.com/office/officeart/2005/8/layout/hList9"/>
    <dgm:cxn modelId="{0C63542C-009D-433B-B25A-F170681CC569}" type="presParOf" srcId="{12C52D71-E4FD-4F41-9D64-F7E15D60FF8D}" destId="{D0AAF6AF-D8BF-468F-833E-6B4875810D64}" srcOrd="1" destOrd="0" presId="urn:microsoft.com/office/officeart/2005/8/layout/hList9"/>
    <dgm:cxn modelId="{FEBC061B-502D-4AC9-A426-8B8157B68AC0}" type="presParOf" srcId="{D0AAF6AF-D8BF-468F-833E-6B4875810D64}" destId="{C91F7707-A8D4-4013-AE8B-358CBDD6D38A}" srcOrd="0" destOrd="0" presId="urn:microsoft.com/office/officeart/2005/8/layout/hList9"/>
    <dgm:cxn modelId="{EA701AF7-0C3D-4C02-9C80-E17ADB686BA0}" type="presParOf" srcId="{D0AAF6AF-D8BF-468F-833E-6B4875810D64}" destId="{58946E55-83BC-4159-8864-BD3DDE889E19}" srcOrd="1" destOrd="0" presId="urn:microsoft.com/office/officeart/2005/8/layout/hList9"/>
    <dgm:cxn modelId="{BE5E8DEF-DD8E-4056-88D9-2D2DFEB55E6C}" type="presParOf" srcId="{58946E55-83BC-4159-8864-BD3DDE889E19}" destId="{4A71BE89-24AD-401F-A523-5761D791AD93}" srcOrd="0" destOrd="0" presId="urn:microsoft.com/office/officeart/2005/8/layout/hList9"/>
    <dgm:cxn modelId="{08F540D2-0389-472E-A3EE-F183F55C6B9F}" type="presParOf" srcId="{58946E55-83BC-4159-8864-BD3DDE889E19}" destId="{5D7A4735-71E3-48C5-91E4-2105CC294670}" srcOrd="1" destOrd="0" presId="urn:microsoft.com/office/officeart/2005/8/layout/hList9"/>
    <dgm:cxn modelId="{0DE7FB48-24B1-41D7-8423-2545610D2C9E}" type="presParOf" srcId="{D0AAF6AF-D8BF-468F-833E-6B4875810D64}" destId="{B26838B0-E03F-492C-A9AF-3298CB8817EF}" srcOrd="2" destOrd="0" presId="urn:microsoft.com/office/officeart/2005/8/layout/hList9"/>
    <dgm:cxn modelId="{70526966-7527-43D3-B6CA-EB146D6232A2}" type="presParOf" srcId="{B26838B0-E03F-492C-A9AF-3298CB8817EF}" destId="{81B2A1D5-51C4-49EB-B963-5C14036697E1}" srcOrd="0" destOrd="0" presId="urn:microsoft.com/office/officeart/2005/8/layout/hList9"/>
    <dgm:cxn modelId="{675BFD14-E2AE-4826-A1CA-53E200AF1AA9}" type="presParOf" srcId="{B26838B0-E03F-492C-A9AF-3298CB8817EF}" destId="{627EAAC6-D7C2-4D42-A621-C2700F3DAB8C}" srcOrd="1" destOrd="0" presId="urn:microsoft.com/office/officeart/2005/8/layout/hList9"/>
    <dgm:cxn modelId="{74EF5204-686D-4684-87D4-09CD78EF1691}" type="presParOf" srcId="{D0AAF6AF-D8BF-468F-833E-6B4875810D64}" destId="{114D885D-71E5-4069-AA93-F075B700AA8E}" srcOrd="3" destOrd="0" presId="urn:microsoft.com/office/officeart/2005/8/layout/hList9"/>
    <dgm:cxn modelId="{3E63BBF2-5739-44DD-9D17-C875DABB9236}" type="presParOf" srcId="{114D885D-71E5-4069-AA93-F075B700AA8E}" destId="{E03C28ED-9AF5-4E77-8E62-F2750869EFC9}" srcOrd="0" destOrd="0" presId="urn:microsoft.com/office/officeart/2005/8/layout/hList9"/>
    <dgm:cxn modelId="{72B740FE-EA63-4EC8-A90B-A06B84D91A6C}" type="presParOf" srcId="{114D885D-71E5-4069-AA93-F075B700AA8E}" destId="{7D912F4F-39F1-4D9E-A5F9-BCA235B6944C}" srcOrd="1" destOrd="0" presId="urn:microsoft.com/office/officeart/2005/8/layout/hList9"/>
    <dgm:cxn modelId="{87E32F8A-3FB6-4772-9875-2568866096C1}" type="presParOf" srcId="{12C52D71-E4FD-4F41-9D64-F7E15D60FF8D}" destId="{91D6B9C1-2ABD-4831-9A49-1AD695D1C65E}" srcOrd="2" destOrd="0" presId="urn:microsoft.com/office/officeart/2005/8/layout/hList9"/>
    <dgm:cxn modelId="{80C39DFD-900C-4BE3-B19E-A0BB1E6D1615}" type="presParOf" srcId="{12C52D71-E4FD-4F41-9D64-F7E15D60FF8D}" destId="{B4562FD2-C115-46B2-8F56-3229FA82CB87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1D3B25-D1D5-4B72-9DD9-34A729CED4FC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0B23E76-B2F7-4741-A1F6-E435B4F32965}">
      <dgm:prSet phldrT="[Текст]"/>
      <dgm:spPr/>
      <dgm:t>
        <a:bodyPr/>
        <a:lstStyle/>
        <a:p>
          <a:r>
            <a:rPr lang="ru-RU" dirty="0" smtClean="0"/>
            <a:t>10,5</a:t>
          </a:r>
          <a:endParaRPr lang="ru-RU" dirty="0"/>
        </a:p>
      </dgm:t>
    </dgm:pt>
    <dgm:pt modelId="{62B42A06-1A5C-455A-83F6-AA041E668579}" type="parTrans" cxnId="{8898BEDC-D6EF-4CEF-A6B8-047D6ADED0F6}">
      <dgm:prSet/>
      <dgm:spPr/>
      <dgm:t>
        <a:bodyPr/>
        <a:lstStyle/>
        <a:p>
          <a:endParaRPr lang="ru-RU"/>
        </a:p>
      </dgm:t>
    </dgm:pt>
    <dgm:pt modelId="{0BF274BB-0B93-4BE3-A5E0-2F73488C2DCE}" type="sibTrans" cxnId="{8898BEDC-D6EF-4CEF-A6B8-047D6ADED0F6}">
      <dgm:prSet/>
      <dgm:spPr/>
      <dgm:t>
        <a:bodyPr/>
        <a:lstStyle/>
        <a:p>
          <a:endParaRPr lang="ru-RU"/>
        </a:p>
      </dgm:t>
    </dgm:pt>
    <dgm:pt modelId="{03CED1E3-C284-4793-AE7B-1553C274F528}">
      <dgm:prSet phldrT="[Текст]"/>
      <dgm:spPr>
        <a:solidFill>
          <a:srgbClr val="A78E65"/>
        </a:solidFill>
      </dgm:spPr>
      <dgm:t>
        <a:bodyPr/>
        <a:lstStyle/>
        <a:p>
          <a:r>
            <a:rPr lang="ru-RU" dirty="0" smtClean="0"/>
            <a:t>6</a:t>
          </a:r>
          <a:endParaRPr lang="ru-RU" dirty="0"/>
        </a:p>
      </dgm:t>
    </dgm:pt>
    <dgm:pt modelId="{6D2CA414-29A8-480F-8573-CC7FEFFB77CA}" type="parTrans" cxnId="{D74412E9-3493-4E4C-BA64-DB71C7F45E31}">
      <dgm:prSet/>
      <dgm:spPr/>
      <dgm:t>
        <a:bodyPr/>
        <a:lstStyle/>
        <a:p>
          <a:endParaRPr lang="ru-RU"/>
        </a:p>
      </dgm:t>
    </dgm:pt>
    <dgm:pt modelId="{014199E4-B9CE-44AE-9CD5-C5BAEF728898}" type="sibTrans" cxnId="{D74412E9-3493-4E4C-BA64-DB71C7F45E31}">
      <dgm:prSet/>
      <dgm:spPr/>
      <dgm:t>
        <a:bodyPr/>
        <a:lstStyle/>
        <a:p>
          <a:endParaRPr lang="ru-RU"/>
        </a:p>
      </dgm:t>
    </dgm:pt>
    <dgm:pt modelId="{69CBECB0-D971-485B-88A5-39EDBA385BBC}">
      <dgm:prSet/>
      <dgm:spPr>
        <a:solidFill>
          <a:srgbClr val="605148"/>
        </a:solidFill>
      </dgm:spPr>
      <dgm:t>
        <a:bodyPr/>
        <a:lstStyle/>
        <a:p>
          <a:r>
            <a:rPr lang="ru-RU" dirty="0" smtClean="0"/>
            <a:t>10</a:t>
          </a:r>
          <a:endParaRPr lang="ru-RU" dirty="0"/>
        </a:p>
      </dgm:t>
    </dgm:pt>
    <dgm:pt modelId="{3A748EE8-B169-44AD-A253-26103B44A408}" type="parTrans" cxnId="{B1DA86D9-DDF9-435F-9BB1-D46A70E62F20}">
      <dgm:prSet/>
      <dgm:spPr/>
      <dgm:t>
        <a:bodyPr/>
        <a:lstStyle/>
        <a:p>
          <a:endParaRPr lang="ru-RU"/>
        </a:p>
      </dgm:t>
    </dgm:pt>
    <dgm:pt modelId="{D94D3936-7ECC-45F1-A7A4-BF6945A80D7F}" type="sibTrans" cxnId="{B1DA86D9-DDF9-435F-9BB1-D46A70E62F20}">
      <dgm:prSet/>
      <dgm:spPr/>
      <dgm:t>
        <a:bodyPr/>
        <a:lstStyle/>
        <a:p>
          <a:endParaRPr lang="ru-RU"/>
        </a:p>
      </dgm:t>
    </dgm:pt>
    <dgm:pt modelId="{9DD49989-045D-4240-B031-BDC285A94D85}">
      <dgm:prSet phldrT="[Текст]"/>
      <dgm:spPr>
        <a:solidFill>
          <a:srgbClr val="FE9090"/>
        </a:solidFill>
      </dgm:spPr>
      <dgm:t>
        <a:bodyPr/>
        <a:lstStyle/>
        <a:p>
          <a:r>
            <a:rPr lang="ru-RU" dirty="0" smtClean="0"/>
            <a:t>26,5</a:t>
          </a:r>
          <a:endParaRPr lang="ru-RU" dirty="0"/>
        </a:p>
      </dgm:t>
    </dgm:pt>
    <dgm:pt modelId="{943A13B8-FA36-4427-AD33-AF4B5B896301}" type="sibTrans" cxnId="{AD9B893F-3648-42CC-8333-0DE8BCE4C913}">
      <dgm:prSet/>
      <dgm:spPr/>
      <dgm:t>
        <a:bodyPr/>
        <a:lstStyle/>
        <a:p>
          <a:endParaRPr lang="ru-RU"/>
        </a:p>
      </dgm:t>
    </dgm:pt>
    <dgm:pt modelId="{7050280B-9AEA-4C4B-90E6-27A018FF5F97}" type="parTrans" cxnId="{AD9B893F-3648-42CC-8333-0DE8BCE4C913}">
      <dgm:prSet/>
      <dgm:spPr/>
      <dgm:t>
        <a:bodyPr/>
        <a:lstStyle/>
        <a:p>
          <a:endParaRPr lang="ru-RU"/>
        </a:p>
      </dgm:t>
    </dgm:pt>
    <dgm:pt modelId="{6EAA97CC-6B0F-4069-A020-F2DBF62E11BF}" type="pres">
      <dgm:prSet presAssocID="{EE1D3B25-D1D5-4B72-9DD9-34A729CED4F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11E1E18-ADAC-4639-8880-F1CC585A5B55}" type="pres">
      <dgm:prSet presAssocID="{E0B23E76-B2F7-4741-A1F6-E435B4F3296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78FF36-D8FD-434E-9A18-480240A8B004}" type="pres">
      <dgm:prSet presAssocID="{0BF274BB-0B93-4BE3-A5E0-2F73488C2DCE}" presName="spacerL" presStyleCnt="0"/>
      <dgm:spPr/>
    </dgm:pt>
    <dgm:pt modelId="{B1734A39-98E8-4C1B-8FDC-0F5E194EB03A}" type="pres">
      <dgm:prSet presAssocID="{0BF274BB-0B93-4BE3-A5E0-2F73488C2DCE}" presName="sibTrans" presStyleLbl="sibTrans2D1" presStyleIdx="0" presStyleCnt="3"/>
      <dgm:spPr/>
      <dgm:t>
        <a:bodyPr/>
        <a:lstStyle/>
        <a:p>
          <a:endParaRPr lang="ru-RU"/>
        </a:p>
      </dgm:t>
    </dgm:pt>
    <dgm:pt modelId="{E029D35E-4369-4DF2-8F59-B3A6E51F2202}" type="pres">
      <dgm:prSet presAssocID="{0BF274BB-0B93-4BE3-A5E0-2F73488C2DCE}" presName="spacerR" presStyleCnt="0"/>
      <dgm:spPr/>
    </dgm:pt>
    <dgm:pt modelId="{68859313-4896-47C9-BFA4-9F1226A474CC}" type="pres">
      <dgm:prSet presAssocID="{69CBECB0-D971-485B-88A5-39EDBA385BB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24F108-095A-4512-BABD-2DB111FB30AE}" type="pres">
      <dgm:prSet presAssocID="{D94D3936-7ECC-45F1-A7A4-BF6945A80D7F}" presName="spacerL" presStyleCnt="0"/>
      <dgm:spPr/>
    </dgm:pt>
    <dgm:pt modelId="{C4A8D98F-06E2-48DD-99DD-ACC6F779C039}" type="pres">
      <dgm:prSet presAssocID="{D94D3936-7ECC-45F1-A7A4-BF6945A80D7F}" presName="sibTrans" presStyleLbl="sibTrans2D1" presStyleIdx="1" presStyleCnt="3"/>
      <dgm:spPr/>
      <dgm:t>
        <a:bodyPr/>
        <a:lstStyle/>
        <a:p>
          <a:endParaRPr lang="ru-RU"/>
        </a:p>
      </dgm:t>
    </dgm:pt>
    <dgm:pt modelId="{C2750CD8-9B2A-4774-B29C-102505EA583E}" type="pres">
      <dgm:prSet presAssocID="{D94D3936-7ECC-45F1-A7A4-BF6945A80D7F}" presName="spacerR" presStyleCnt="0"/>
      <dgm:spPr/>
    </dgm:pt>
    <dgm:pt modelId="{667CA17A-AE82-40E8-B331-ACB705C40DCE}" type="pres">
      <dgm:prSet presAssocID="{03CED1E3-C284-4793-AE7B-1553C274F52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2FB32A-B410-4F88-A8BE-30C7A2A130C4}" type="pres">
      <dgm:prSet presAssocID="{014199E4-B9CE-44AE-9CD5-C5BAEF728898}" presName="spacerL" presStyleCnt="0"/>
      <dgm:spPr/>
    </dgm:pt>
    <dgm:pt modelId="{5D766380-C4C1-4016-B533-9E7821C7102A}" type="pres">
      <dgm:prSet presAssocID="{014199E4-B9CE-44AE-9CD5-C5BAEF728898}" presName="sibTrans" presStyleLbl="sibTrans2D1" presStyleIdx="2" presStyleCnt="3"/>
      <dgm:spPr/>
      <dgm:t>
        <a:bodyPr/>
        <a:lstStyle/>
        <a:p>
          <a:endParaRPr lang="ru-RU"/>
        </a:p>
      </dgm:t>
    </dgm:pt>
    <dgm:pt modelId="{DE2C01AD-EA1E-4188-BA33-E6136C513DE9}" type="pres">
      <dgm:prSet presAssocID="{014199E4-B9CE-44AE-9CD5-C5BAEF728898}" presName="spacerR" presStyleCnt="0"/>
      <dgm:spPr/>
    </dgm:pt>
    <dgm:pt modelId="{AC94524D-8146-47C9-84E8-71A33F4D507A}" type="pres">
      <dgm:prSet presAssocID="{9DD49989-045D-4240-B031-BDC285A94D8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65268E2-4EB8-4A63-A08E-5B2841AFD1E4}" type="presOf" srcId="{0BF274BB-0B93-4BE3-A5E0-2F73488C2DCE}" destId="{B1734A39-98E8-4C1B-8FDC-0F5E194EB03A}" srcOrd="0" destOrd="0" presId="urn:microsoft.com/office/officeart/2005/8/layout/equation1"/>
    <dgm:cxn modelId="{8898BEDC-D6EF-4CEF-A6B8-047D6ADED0F6}" srcId="{EE1D3B25-D1D5-4B72-9DD9-34A729CED4FC}" destId="{E0B23E76-B2F7-4741-A1F6-E435B4F32965}" srcOrd="0" destOrd="0" parTransId="{62B42A06-1A5C-455A-83F6-AA041E668579}" sibTransId="{0BF274BB-0B93-4BE3-A5E0-2F73488C2DCE}"/>
    <dgm:cxn modelId="{B1DA86D9-DDF9-435F-9BB1-D46A70E62F20}" srcId="{EE1D3B25-D1D5-4B72-9DD9-34A729CED4FC}" destId="{69CBECB0-D971-485B-88A5-39EDBA385BBC}" srcOrd="1" destOrd="0" parTransId="{3A748EE8-B169-44AD-A253-26103B44A408}" sibTransId="{D94D3936-7ECC-45F1-A7A4-BF6945A80D7F}"/>
    <dgm:cxn modelId="{6D00E55D-1773-40A6-B024-7956F9084CB7}" type="presOf" srcId="{EE1D3B25-D1D5-4B72-9DD9-34A729CED4FC}" destId="{6EAA97CC-6B0F-4069-A020-F2DBF62E11BF}" srcOrd="0" destOrd="0" presId="urn:microsoft.com/office/officeart/2005/8/layout/equation1"/>
    <dgm:cxn modelId="{A25E77E2-3288-4F1E-8F33-0142770D849C}" type="presOf" srcId="{014199E4-B9CE-44AE-9CD5-C5BAEF728898}" destId="{5D766380-C4C1-4016-B533-9E7821C7102A}" srcOrd="0" destOrd="0" presId="urn:microsoft.com/office/officeart/2005/8/layout/equation1"/>
    <dgm:cxn modelId="{AD9B893F-3648-42CC-8333-0DE8BCE4C913}" srcId="{EE1D3B25-D1D5-4B72-9DD9-34A729CED4FC}" destId="{9DD49989-045D-4240-B031-BDC285A94D85}" srcOrd="3" destOrd="0" parTransId="{7050280B-9AEA-4C4B-90E6-27A018FF5F97}" sibTransId="{943A13B8-FA36-4427-AD33-AF4B5B896301}"/>
    <dgm:cxn modelId="{CBC6FABC-E82C-4CD5-BE9D-F0F064980119}" type="presOf" srcId="{69CBECB0-D971-485B-88A5-39EDBA385BBC}" destId="{68859313-4896-47C9-BFA4-9F1226A474CC}" srcOrd="0" destOrd="0" presId="urn:microsoft.com/office/officeart/2005/8/layout/equation1"/>
    <dgm:cxn modelId="{437C311A-5B57-497E-974F-DAB8E0FF3137}" type="presOf" srcId="{D94D3936-7ECC-45F1-A7A4-BF6945A80D7F}" destId="{C4A8D98F-06E2-48DD-99DD-ACC6F779C039}" srcOrd="0" destOrd="0" presId="urn:microsoft.com/office/officeart/2005/8/layout/equation1"/>
    <dgm:cxn modelId="{501D80AC-5BA1-4CD7-BB40-01F1FD273ED7}" type="presOf" srcId="{9DD49989-045D-4240-B031-BDC285A94D85}" destId="{AC94524D-8146-47C9-84E8-71A33F4D507A}" srcOrd="0" destOrd="0" presId="urn:microsoft.com/office/officeart/2005/8/layout/equation1"/>
    <dgm:cxn modelId="{D74412E9-3493-4E4C-BA64-DB71C7F45E31}" srcId="{EE1D3B25-D1D5-4B72-9DD9-34A729CED4FC}" destId="{03CED1E3-C284-4793-AE7B-1553C274F528}" srcOrd="2" destOrd="0" parTransId="{6D2CA414-29A8-480F-8573-CC7FEFFB77CA}" sibTransId="{014199E4-B9CE-44AE-9CD5-C5BAEF728898}"/>
    <dgm:cxn modelId="{E37F7957-249F-445B-96A7-DEBE799DA981}" type="presOf" srcId="{E0B23E76-B2F7-4741-A1F6-E435B4F32965}" destId="{F11E1E18-ADAC-4639-8880-F1CC585A5B55}" srcOrd="0" destOrd="0" presId="urn:microsoft.com/office/officeart/2005/8/layout/equation1"/>
    <dgm:cxn modelId="{F83F0163-9DB1-4CF8-97DE-8557ECCC57CA}" type="presOf" srcId="{03CED1E3-C284-4793-AE7B-1553C274F528}" destId="{667CA17A-AE82-40E8-B331-ACB705C40DCE}" srcOrd="0" destOrd="0" presId="urn:microsoft.com/office/officeart/2005/8/layout/equation1"/>
    <dgm:cxn modelId="{9293310A-498C-4930-B1B0-1260AD120562}" type="presParOf" srcId="{6EAA97CC-6B0F-4069-A020-F2DBF62E11BF}" destId="{F11E1E18-ADAC-4639-8880-F1CC585A5B55}" srcOrd="0" destOrd="0" presId="urn:microsoft.com/office/officeart/2005/8/layout/equation1"/>
    <dgm:cxn modelId="{6C0F36C0-E114-49A8-BEBB-7B5072B07EC4}" type="presParOf" srcId="{6EAA97CC-6B0F-4069-A020-F2DBF62E11BF}" destId="{3878FF36-D8FD-434E-9A18-480240A8B004}" srcOrd="1" destOrd="0" presId="urn:microsoft.com/office/officeart/2005/8/layout/equation1"/>
    <dgm:cxn modelId="{5EB4EC19-20CB-4F4B-BA6F-989B2E882659}" type="presParOf" srcId="{6EAA97CC-6B0F-4069-A020-F2DBF62E11BF}" destId="{B1734A39-98E8-4C1B-8FDC-0F5E194EB03A}" srcOrd="2" destOrd="0" presId="urn:microsoft.com/office/officeart/2005/8/layout/equation1"/>
    <dgm:cxn modelId="{27BB4ED9-74A8-4B83-8E0D-B6600A141D3F}" type="presParOf" srcId="{6EAA97CC-6B0F-4069-A020-F2DBF62E11BF}" destId="{E029D35E-4369-4DF2-8F59-B3A6E51F2202}" srcOrd="3" destOrd="0" presId="urn:microsoft.com/office/officeart/2005/8/layout/equation1"/>
    <dgm:cxn modelId="{C26F087F-D6E0-4A80-949D-96276245EDA6}" type="presParOf" srcId="{6EAA97CC-6B0F-4069-A020-F2DBF62E11BF}" destId="{68859313-4896-47C9-BFA4-9F1226A474CC}" srcOrd="4" destOrd="0" presId="urn:microsoft.com/office/officeart/2005/8/layout/equation1"/>
    <dgm:cxn modelId="{51F29F79-6412-4200-82B5-4294DFC8EDB4}" type="presParOf" srcId="{6EAA97CC-6B0F-4069-A020-F2DBF62E11BF}" destId="{3324F108-095A-4512-BABD-2DB111FB30AE}" srcOrd="5" destOrd="0" presId="urn:microsoft.com/office/officeart/2005/8/layout/equation1"/>
    <dgm:cxn modelId="{8229356C-180D-444F-8159-A87EC9B4B147}" type="presParOf" srcId="{6EAA97CC-6B0F-4069-A020-F2DBF62E11BF}" destId="{C4A8D98F-06E2-48DD-99DD-ACC6F779C039}" srcOrd="6" destOrd="0" presId="urn:microsoft.com/office/officeart/2005/8/layout/equation1"/>
    <dgm:cxn modelId="{8BF10877-00BB-430F-9A97-4AF122B7D711}" type="presParOf" srcId="{6EAA97CC-6B0F-4069-A020-F2DBF62E11BF}" destId="{C2750CD8-9B2A-4774-B29C-102505EA583E}" srcOrd="7" destOrd="0" presId="urn:microsoft.com/office/officeart/2005/8/layout/equation1"/>
    <dgm:cxn modelId="{CACCF42D-0A27-4BAF-87E7-00A42D9672DC}" type="presParOf" srcId="{6EAA97CC-6B0F-4069-A020-F2DBF62E11BF}" destId="{667CA17A-AE82-40E8-B331-ACB705C40DCE}" srcOrd="8" destOrd="0" presId="urn:microsoft.com/office/officeart/2005/8/layout/equation1"/>
    <dgm:cxn modelId="{18E3E259-4D3C-48A3-9AD9-B7668B3E9B3E}" type="presParOf" srcId="{6EAA97CC-6B0F-4069-A020-F2DBF62E11BF}" destId="{222FB32A-B410-4F88-A8BE-30C7A2A130C4}" srcOrd="9" destOrd="0" presId="urn:microsoft.com/office/officeart/2005/8/layout/equation1"/>
    <dgm:cxn modelId="{7A0819EE-9977-4C16-974A-EF205641A065}" type="presParOf" srcId="{6EAA97CC-6B0F-4069-A020-F2DBF62E11BF}" destId="{5D766380-C4C1-4016-B533-9E7821C7102A}" srcOrd="10" destOrd="0" presId="urn:microsoft.com/office/officeart/2005/8/layout/equation1"/>
    <dgm:cxn modelId="{AF332351-A19E-40C9-ABCC-1DBE4142162D}" type="presParOf" srcId="{6EAA97CC-6B0F-4069-A020-F2DBF62E11BF}" destId="{DE2C01AD-EA1E-4188-BA33-E6136C513DE9}" srcOrd="11" destOrd="0" presId="urn:microsoft.com/office/officeart/2005/8/layout/equation1"/>
    <dgm:cxn modelId="{38BE577A-C29E-4D40-AC62-99CD55E37EB1}" type="presParOf" srcId="{6EAA97CC-6B0F-4069-A020-F2DBF62E11BF}" destId="{AC94524D-8146-47C9-84E8-71A33F4D507A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9FA62F3-6764-4090-8E2E-47327C931943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72BA77A-C128-4364-AD11-766D10A3BF64}">
      <dgm:prSet phldrT="[Текст]"/>
      <dgm:spPr/>
      <dgm:t>
        <a:bodyPr/>
        <a:lstStyle/>
        <a:p>
          <a:r>
            <a:rPr lang="ru-RU" b="1" dirty="0" err="1" smtClean="0"/>
            <a:t>Управле-ние</a:t>
          </a:r>
          <a:endParaRPr lang="ru-RU" b="1" dirty="0"/>
        </a:p>
      </dgm:t>
    </dgm:pt>
    <dgm:pt modelId="{CA60323E-D866-4A71-947F-21B2FB928A92}" type="parTrans" cxnId="{680BBF54-F8A9-43F5-854F-4182FFFFA625}">
      <dgm:prSet/>
      <dgm:spPr/>
      <dgm:t>
        <a:bodyPr/>
        <a:lstStyle/>
        <a:p>
          <a:endParaRPr lang="ru-RU"/>
        </a:p>
      </dgm:t>
    </dgm:pt>
    <dgm:pt modelId="{16873957-E5C5-40BE-AF91-97E0327E5B26}" type="sibTrans" cxnId="{680BBF54-F8A9-43F5-854F-4182FFFFA625}">
      <dgm:prSet/>
      <dgm:spPr/>
      <dgm:t>
        <a:bodyPr/>
        <a:lstStyle/>
        <a:p>
          <a:endParaRPr lang="ru-RU"/>
        </a:p>
      </dgm:t>
    </dgm:pt>
    <dgm:pt modelId="{8F03E01D-7486-46D2-8090-2C4534F67A80}">
      <dgm:prSet phldrT="[Текст]" custT="1"/>
      <dgm:spPr/>
      <dgm:t>
        <a:bodyPr/>
        <a:lstStyle/>
        <a:p>
          <a:r>
            <a:rPr lang="ru-RU" sz="1400" dirty="0" smtClean="0"/>
            <a:t>Уровень средней заработной платы. Привлечение </a:t>
          </a:r>
          <a:r>
            <a:rPr lang="ru-RU" sz="1400" dirty="0" err="1" smtClean="0"/>
            <a:t>финаносовых</a:t>
          </a:r>
          <a:r>
            <a:rPr lang="ru-RU" sz="1400" dirty="0" smtClean="0"/>
            <a:t> средств</a:t>
          </a:r>
          <a:endParaRPr lang="ru-RU" sz="1400" dirty="0"/>
        </a:p>
      </dgm:t>
    </dgm:pt>
    <dgm:pt modelId="{4ED58593-08E1-47DC-B1FD-FF52F63F5178}" type="parTrans" cxnId="{F4F1A303-81EF-437F-8F97-C38C12747AE8}">
      <dgm:prSet/>
      <dgm:spPr/>
      <dgm:t>
        <a:bodyPr/>
        <a:lstStyle/>
        <a:p>
          <a:endParaRPr lang="ru-RU"/>
        </a:p>
      </dgm:t>
    </dgm:pt>
    <dgm:pt modelId="{634862F7-50A7-463B-BA3D-8BBA4578576B}" type="sibTrans" cxnId="{F4F1A303-81EF-437F-8F97-C38C12747AE8}">
      <dgm:prSet/>
      <dgm:spPr/>
      <dgm:t>
        <a:bodyPr/>
        <a:lstStyle/>
        <a:p>
          <a:endParaRPr lang="ru-RU"/>
        </a:p>
      </dgm:t>
    </dgm:pt>
    <dgm:pt modelId="{5DF6429F-27C8-4B92-9099-DBABF264078F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accent6">
                  <a:lumMod val="75000"/>
                </a:schemeClr>
              </a:solidFill>
            </a:rPr>
            <a:t>Услуги в электронном виде. Государственно-общественное управление</a:t>
          </a:r>
          <a:endParaRPr lang="ru-RU" sz="1400" dirty="0">
            <a:solidFill>
              <a:schemeClr val="accent6">
                <a:lumMod val="75000"/>
              </a:schemeClr>
            </a:solidFill>
          </a:endParaRPr>
        </a:p>
      </dgm:t>
    </dgm:pt>
    <dgm:pt modelId="{81D7775A-C55C-42DD-AED3-16697C4718FD}" type="parTrans" cxnId="{1E9DC1D1-B50A-4701-9BF1-752DA9113BF0}">
      <dgm:prSet/>
      <dgm:spPr/>
      <dgm:t>
        <a:bodyPr/>
        <a:lstStyle/>
        <a:p>
          <a:endParaRPr lang="ru-RU"/>
        </a:p>
      </dgm:t>
    </dgm:pt>
    <dgm:pt modelId="{79C60915-C1CE-47D5-8607-B4701B075883}" type="sibTrans" cxnId="{1E9DC1D1-B50A-4701-9BF1-752DA9113BF0}">
      <dgm:prSet/>
      <dgm:spPr/>
      <dgm:t>
        <a:bodyPr/>
        <a:lstStyle/>
        <a:p>
          <a:endParaRPr lang="ru-RU"/>
        </a:p>
      </dgm:t>
    </dgm:pt>
    <dgm:pt modelId="{46327FCC-8770-433F-8698-A8EB73301A07}">
      <dgm:prSet custT="1"/>
      <dgm:spPr/>
      <dgm:t>
        <a:bodyPr/>
        <a:lstStyle/>
        <a:p>
          <a:r>
            <a:rPr lang="ru-RU" sz="1400" dirty="0" smtClean="0"/>
            <a:t>Представление опыта на публичных мероприятиях, СМИ</a:t>
          </a:r>
          <a:endParaRPr lang="ru-RU" sz="1400" dirty="0"/>
        </a:p>
      </dgm:t>
    </dgm:pt>
    <dgm:pt modelId="{57E2E834-FDFB-400E-924C-0C7767C71AC1}" type="parTrans" cxnId="{9E7DB89C-A5F8-471C-AA16-CF6FAE069017}">
      <dgm:prSet/>
      <dgm:spPr/>
      <dgm:t>
        <a:bodyPr/>
        <a:lstStyle/>
        <a:p>
          <a:endParaRPr lang="ru-RU"/>
        </a:p>
      </dgm:t>
    </dgm:pt>
    <dgm:pt modelId="{19F6BEDD-1C8B-400F-89A1-D30A3B99C417}" type="sibTrans" cxnId="{9E7DB89C-A5F8-471C-AA16-CF6FAE069017}">
      <dgm:prSet/>
      <dgm:spPr/>
      <dgm:t>
        <a:bodyPr/>
        <a:lstStyle/>
        <a:p>
          <a:endParaRPr lang="ru-RU"/>
        </a:p>
      </dgm:t>
    </dgm:pt>
    <dgm:pt modelId="{12C52D71-E4FD-4F41-9D64-F7E15D60FF8D}" type="pres">
      <dgm:prSet presAssocID="{E9FA62F3-6764-4090-8E2E-47327C931943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8FC1288E-117B-4682-AE91-D822B8A76A70}" type="pres">
      <dgm:prSet presAssocID="{272BA77A-C128-4364-AD11-766D10A3BF64}" presName="posSpace" presStyleCnt="0"/>
      <dgm:spPr/>
    </dgm:pt>
    <dgm:pt modelId="{D0AAF6AF-D8BF-468F-833E-6B4875810D64}" type="pres">
      <dgm:prSet presAssocID="{272BA77A-C128-4364-AD11-766D10A3BF64}" presName="vertFlow" presStyleCnt="0"/>
      <dgm:spPr/>
    </dgm:pt>
    <dgm:pt modelId="{C91F7707-A8D4-4013-AE8B-358CBDD6D38A}" type="pres">
      <dgm:prSet presAssocID="{272BA77A-C128-4364-AD11-766D10A3BF64}" presName="topSpace" presStyleCnt="0"/>
      <dgm:spPr/>
    </dgm:pt>
    <dgm:pt modelId="{58946E55-83BC-4159-8864-BD3DDE889E19}" type="pres">
      <dgm:prSet presAssocID="{272BA77A-C128-4364-AD11-766D10A3BF64}" presName="firstComp" presStyleCnt="0"/>
      <dgm:spPr/>
    </dgm:pt>
    <dgm:pt modelId="{4A71BE89-24AD-401F-A523-5761D791AD93}" type="pres">
      <dgm:prSet presAssocID="{272BA77A-C128-4364-AD11-766D10A3BF64}" presName="firstChild" presStyleLbl="bgAccFollowNode1" presStyleIdx="0" presStyleCnt="3"/>
      <dgm:spPr/>
      <dgm:t>
        <a:bodyPr/>
        <a:lstStyle/>
        <a:p>
          <a:endParaRPr lang="ru-RU"/>
        </a:p>
      </dgm:t>
    </dgm:pt>
    <dgm:pt modelId="{5D7A4735-71E3-48C5-91E4-2105CC294670}" type="pres">
      <dgm:prSet presAssocID="{272BA77A-C128-4364-AD11-766D10A3BF64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6838B0-E03F-492C-A9AF-3298CB8817EF}" type="pres">
      <dgm:prSet presAssocID="{5DF6429F-27C8-4B92-9099-DBABF264078F}" presName="comp" presStyleCnt="0"/>
      <dgm:spPr/>
    </dgm:pt>
    <dgm:pt modelId="{81B2A1D5-51C4-49EB-B963-5C14036697E1}" type="pres">
      <dgm:prSet presAssocID="{5DF6429F-27C8-4B92-9099-DBABF264078F}" presName="child" presStyleLbl="bgAccFollowNode1" presStyleIdx="1" presStyleCnt="3"/>
      <dgm:spPr/>
      <dgm:t>
        <a:bodyPr/>
        <a:lstStyle/>
        <a:p>
          <a:endParaRPr lang="ru-RU"/>
        </a:p>
      </dgm:t>
    </dgm:pt>
    <dgm:pt modelId="{627EAAC6-D7C2-4D42-A621-C2700F3DAB8C}" type="pres">
      <dgm:prSet presAssocID="{5DF6429F-27C8-4B92-9099-DBABF264078F}" presName="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4D885D-71E5-4069-AA93-F075B700AA8E}" type="pres">
      <dgm:prSet presAssocID="{46327FCC-8770-433F-8698-A8EB73301A07}" presName="comp" presStyleCnt="0"/>
      <dgm:spPr/>
    </dgm:pt>
    <dgm:pt modelId="{E03C28ED-9AF5-4E77-8E62-F2750869EFC9}" type="pres">
      <dgm:prSet presAssocID="{46327FCC-8770-433F-8698-A8EB73301A07}" presName="child" presStyleLbl="bgAccFollowNode1" presStyleIdx="2" presStyleCnt="3"/>
      <dgm:spPr/>
      <dgm:t>
        <a:bodyPr/>
        <a:lstStyle/>
        <a:p>
          <a:endParaRPr lang="ru-RU"/>
        </a:p>
      </dgm:t>
    </dgm:pt>
    <dgm:pt modelId="{7D912F4F-39F1-4D9E-A5F9-BCA235B6944C}" type="pres">
      <dgm:prSet presAssocID="{46327FCC-8770-433F-8698-A8EB73301A07}" presName="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D6B9C1-2ABD-4831-9A49-1AD695D1C65E}" type="pres">
      <dgm:prSet presAssocID="{272BA77A-C128-4364-AD11-766D10A3BF64}" presName="negSpace" presStyleCnt="0"/>
      <dgm:spPr/>
    </dgm:pt>
    <dgm:pt modelId="{B4562FD2-C115-46B2-8F56-3229FA82CB87}" type="pres">
      <dgm:prSet presAssocID="{272BA77A-C128-4364-AD11-766D10A3BF64}" presName="circle" presStyleLbl="node1" presStyleIdx="0" presStyleCnt="1"/>
      <dgm:spPr/>
      <dgm:t>
        <a:bodyPr/>
        <a:lstStyle/>
        <a:p>
          <a:endParaRPr lang="ru-RU"/>
        </a:p>
      </dgm:t>
    </dgm:pt>
  </dgm:ptLst>
  <dgm:cxnLst>
    <dgm:cxn modelId="{9FF20FD1-F962-4C03-9FBE-389207A72E95}" type="presOf" srcId="{8F03E01D-7486-46D2-8090-2C4534F67A80}" destId="{5D7A4735-71E3-48C5-91E4-2105CC294670}" srcOrd="1" destOrd="0" presId="urn:microsoft.com/office/officeart/2005/8/layout/hList9"/>
    <dgm:cxn modelId="{335F422C-0F5C-40B5-8A7D-706B8AD98C5C}" type="presOf" srcId="{5DF6429F-27C8-4B92-9099-DBABF264078F}" destId="{81B2A1D5-51C4-49EB-B963-5C14036697E1}" srcOrd="0" destOrd="0" presId="urn:microsoft.com/office/officeart/2005/8/layout/hList9"/>
    <dgm:cxn modelId="{9E7DB89C-A5F8-471C-AA16-CF6FAE069017}" srcId="{272BA77A-C128-4364-AD11-766D10A3BF64}" destId="{46327FCC-8770-433F-8698-A8EB73301A07}" srcOrd="2" destOrd="0" parTransId="{57E2E834-FDFB-400E-924C-0C7767C71AC1}" sibTransId="{19F6BEDD-1C8B-400F-89A1-D30A3B99C417}"/>
    <dgm:cxn modelId="{803BA087-CE3D-4132-B5AD-23AAD7781550}" type="presOf" srcId="{E9FA62F3-6764-4090-8E2E-47327C931943}" destId="{12C52D71-E4FD-4F41-9D64-F7E15D60FF8D}" srcOrd="0" destOrd="0" presId="urn:microsoft.com/office/officeart/2005/8/layout/hList9"/>
    <dgm:cxn modelId="{F4F1A303-81EF-437F-8F97-C38C12747AE8}" srcId="{272BA77A-C128-4364-AD11-766D10A3BF64}" destId="{8F03E01D-7486-46D2-8090-2C4534F67A80}" srcOrd="0" destOrd="0" parTransId="{4ED58593-08E1-47DC-B1FD-FF52F63F5178}" sibTransId="{634862F7-50A7-463B-BA3D-8BBA4578576B}"/>
    <dgm:cxn modelId="{AD598AAA-6AF5-407C-BF96-D4886C8B0ADF}" type="presOf" srcId="{8F03E01D-7486-46D2-8090-2C4534F67A80}" destId="{4A71BE89-24AD-401F-A523-5761D791AD93}" srcOrd="0" destOrd="0" presId="urn:microsoft.com/office/officeart/2005/8/layout/hList9"/>
    <dgm:cxn modelId="{680BBF54-F8A9-43F5-854F-4182FFFFA625}" srcId="{E9FA62F3-6764-4090-8E2E-47327C931943}" destId="{272BA77A-C128-4364-AD11-766D10A3BF64}" srcOrd="0" destOrd="0" parTransId="{CA60323E-D866-4A71-947F-21B2FB928A92}" sibTransId="{16873957-E5C5-40BE-AF91-97E0327E5B26}"/>
    <dgm:cxn modelId="{2CC95488-466C-4E9A-868B-1F4F32A47C52}" type="presOf" srcId="{5DF6429F-27C8-4B92-9099-DBABF264078F}" destId="{627EAAC6-D7C2-4D42-A621-C2700F3DAB8C}" srcOrd="1" destOrd="0" presId="urn:microsoft.com/office/officeart/2005/8/layout/hList9"/>
    <dgm:cxn modelId="{1D8F2BA7-618A-4B59-A874-71DC117A8E26}" type="presOf" srcId="{46327FCC-8770-433F-8698-A8EB73301A07}" destId="{7D912F4F-39F1-4D9E-A5F9-BCA235B6944C}" srcOrd="1" destOrd="0" presId="urn:microsoft.com/office/officeart/2005/8/layout/hList9"/>
    <dgm:cxn modelId="{6507CC6C-B789-419D-AD59-8346530C2C6A}" type="presOf" srcId="{272BA77A-C128-4364-AD11-766D10A3BF64}" destId="{B4562FD2-C115-46B2-8F56-3229FA82CB87}" srcOrd="0" destOrd="0" presId="urn:microsoft.com/office/officeart/2005/8/layout/hList9"/>
    <dgm:cxn modelId="{1E9DC1D1-B50A-4701-9BF1-752DA9113BF0}" srcId="{272BA77A-C128-4364-AD11-766D10A3BF64}" destId="{5DF6429F-27C8-4B92-9099-DBABF264078F}" srcOrd="1" destOrd="0" parTransId="{81D7775A-C55C-42DD-AED3-16697C4718FD}" sibTransId="{79C60915-C1CE-47D5-8607-B4701B075883}"/>
    <dgm:cxn modelId="{750128C2-7DCB-4DDF-BA75-1FCFAE53E593}" type="presOf" srcId="{46327FCC-8770-433F-8698-A8EB73301A07}" destId="{E03C28ED-9AF5-4E77-8E62-F2750869EFC9}" srcOrd="0" destOrd="0" presId="urn:microsoft.com/office/officeart/2005/8/layout/hList9"/>
    <dgm:cxn modelId="{E08515C1-6E00-497F-8932-15352A6CB13B}" type="presParOf" srcId="{12C52D71-E4FD-4F41-9D64-F7E15D60FF8D}" destId="{8FC1288E-117B-4682-AE91-D822B8A76A70}" srcOrd="0" destOrd="0" presId="urn:microsoft.com/office/officeart/2005/8/layout/hList9"/>
    <dgm:cxn modelId="{3EC0C73B-51BC-4AEF-A1A3-82AE32985583}" type="presParOf" srcId="{12C52D71-E4FD-4F41-9D64-F7E15D60FF8D}" destId="{D0AAF6AF-D8BF-468F-833E-6B4875810D64}" srcOrd="1" destOrd="0" presId="urn:microsoft.com/office/officeart/2005/8/layout/hList9"/>
    <dgm:cxn modelId="{F29B43C8-E1DA-4BC3-A225-965A790E0599}" type="presParOf" srcId="{D0AAF6AF-D8BF-468F-833E-6B4875810D64}" destId="{C91F7707-A8D4-4013-AE8B-358CBDD6D38A}" srcOrd="0" destOrd="0" presId="urn:microsoft.com/office/officeart/2005/8/layout/hList9"/>
    <dgm:cxn modelId="{AA5D8C03-754D-491F-B7E6-82165F5EEF2A}" type="presParOf" srcId="{D0AAF6AF-D8BF-468F-833E-6B4875810D64}" destId="{58946E55-83BC-4159-8864-BD3DDE889E19}" srcOrd="1" destOrd="0" presId="urn:microsoft.com/office/officeart/2005/8/layout/hList9"/>
    <dgm:cxn modelId="{4BC5CD3C-13DF-4A46-B193-14ADBE389F3C}" type="presParOf" srcId="{58946E55-83BC-4159-8864-BD3DDE889E19}" destId="{4A71BE89-24AD-401F-A523-5761D791AD93}" srcOrd="0" destOrd="0" presId="urn:microsoft.com/office/officeart/2005/8/layout/hList9"/>
    <dgm:cxn modelId="{54513323-8895-4658-BD96-B1B292BAE821}" type="presParOf" srcId="{58946E55-83BC-4159-8864-BD3DDE889E19}" destId="{5D7A4735-71E3-48C5-91E4-2105CC294670}" srcOrd="1" destOrd="0" presId="urn:microsoft.com/office/officeart/2005/8/layout/hList9"/>
    <dgm:cxn modelId="{C1183C15-FE73-433C-BB4D-ABFBEAB14228}" type="presParOf" srcId="{D0AAF6AF-D8BF-468F-833E-6B4875810D64}" destId="{B26838B0-E03F-492C-A9AF-3298CB8817EF}" srcOrd="2" destOrd="0" presId="urn:microsoft.com/office/officeart/2005/8/layout/hList9"/>
    <dgm:cxn modelId="{0D212C34-AB64-4023-9F89-DBDB38CE696E}" type="presParOf" srcId="{B26838B0-E03F-492C-A9AF-3298CB8817EF}" destId="{81B2A1D5-51C4-49EB-B963-5C14036697E1}" srcOrd="0" destOrd="0" presId="urn:microsoft.com/office/officeart/2005/8/layout/hList9"/>
    <dgm:cxn modelId="{1A7DE26E-B2DA-4EE0-9D62-A4F62D513C82}" type="presParOf" srcId="{B26838B0-E03F-492C-A9AF-3298CB8817EF}" destId="{627EAAC6-D7C2-4D42-A621-C2700F3DAB8C}" srcOrd="1" destOrd="0" presId="urn:microsoft.com/office/officeart/2005/8/layout/hList9"/>
    <dgm:cxn modelId="{5F5265D6-92ED-4518-BA08-B9E6C766B005}" type="presParOf" srcId="{D0AAF6AF-D8BF-468F-833E-6B4875810D64}" destId="{114D885D-71E5-4069-AA93-F075B700AA8E}" srcOrd="3" destOrd="0" presId="urn:microsoft.com/office/officeart/2005/8/layout/hList9"/>
    <dgm:cxn modelId="{CB113F77-8ABE-417D-A560-913AE00DACC5}" type="presParOf" srcId="{114D885D-71E5-4069-AA93-F075B700AA8E}" destId="{E03C28ED-9AF5-4E77-8E62-F2750869EFC9}" srcOrd="0" destOrd="0" presId="urn:microsoft.com/office/officeart/2005/8/layout/hList9"/>
    <dgm:cxn modelId="{990282F0-498A-46B9-B2EE-45B4FE5DE213}" type="presParOf" srcId="{114D885D-71E5-4069-AA93-F075B700AA8E}" destId="{7D912F4F-39F1-4D9E-A5F9-BCA235B6944C}" srcOrd="1" destOrd="0" presId="urn:microsoft.com/office/officeart/2005/8/layout/hList9"/>
    <dgm:cxn modelId="{97DCBF7F-5776-422B-95B9-E7E9F81C304E}" type="presParOf" srcId="{12C52D71-E4FD-4F41-9D64-F7E15D60FF8D}" destId="{91D6B9C1-2ABD-4831-9A49-1AD695D1C65E}" srcOrd="2" destOrd="0" presId="urn:microsoft.com/office/officeart/2005/8/layout/hList9"/>
    <dgm:cxn modelId="{9EB0B933-8606-4FCB-8FB8-50EECB5A2BCF}" type="presParOf" srcId="{12C52D71-E4FD-4F41-9D64-F7E15D60FF8D}" destId="{B4562FD2-C115-46B2-8F56-3229FA82CB87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9FA62F3-6764-4090-8E2E-47327C931943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72BA77A-C128-4364-AD11-766D10A3BF64}">
      <dgm:prSet phldrT="[Текст]" custT="1"/>
      <dgm:spPr>
        <a:solidFill>
          <a:srgbClr val="605148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b="1" dirty="0" smtClean="0"/>
            <a:t>Кадровое </a:t>
          </a:r>
          <a:r>
            <a:rPr lang="ru-RU" sz="1400" b="1" dirty="0" err="1" smtClean="0"/>
            <a:t>обес</a:t>
          </a:r>
          <a:r>
            <a:rPr lang="ru-RU" sz="1400" b="1" dirty="0" smtClean="0"/>
            <a:t>-печение</a:t>
          </a:r>
          <a:endParaRPr lang="ru-RU" sz="1400" b="1" dirty="0"/>
        </a:p>
      </dgm:t>
    </dgm:pt>
    <dgm:pt modelId="{CA60323E-D866-4A71-947F-21B2FB928A92}" type="parTrans" cxnId="{680BBF54-F8A9-43F5-854F-4182FFFFA625}">
      <dgm:prSet/>
      <dgm:spPr/>
      <dgm:t>
        <a:bodyPr/>
        <a:lstStyle/>
        <a:p>
          <a:endParaRPr lang="ru-RU"/>
        </a:p>
      </dgm:t>
    </dgm:pt>
    <dgm:pt modelId="{16873957-E5C5-40BE-AF91-97E0327E5B26}" type="sibTrans" cxnId="{680BBF54-F8A9-43F5-854F-4182FFFFA625}">
      <dgm:prSet/>
      <dgm:spPr/>
      <dgm:t>
        <a:bodyPr/>
        <a:lstStyle/>
        <a:p>
          <a:endParaRPr lang="ru-RU"/>
        </a:p>
      </dgm:t>
    </dgm:pt>
    <dgm:pt modelId="{8F03E01D-7486-46D2-8090-2C4534F67A80}">
      <dgm:prSet phldrT="[Текст]"/>
      <dgm:spPr/>
      <dgm:t>
        <a:bodyPr/>
        <a:lstStyle/>
        <a:p>
          <a:r>
            <a:rPr lang="ru-RU" dirty="0" err="1" smtClean="0"/>
            <a:t>Укомплекто-ванность</a:t>
          </a:r>
          <a:r>
            <a:rPr lang="ru-RU" dirty="0" smtClean="0"/>
            <a:t>. Квалификация. Категория</a:t>
          </a:r>
          <a:endParaRPr lang="ru-RU" dirty="0"/>
        </a:p>
      </dgm:t>
    </dgm:pt>
    <dgm:pt modelId="{4ED58593-08E1-47DC-B1FD-FF52F63F5178}" type="parTrans" cxnId="{F4F1A303-81EF-437F-8F97-C38C12747AE8}">
      <dgm:prSet/>
      <dgm:spPr/>
      <dgm:t>
        <a:bodyPr/>
        <a:lstStyle/>
        <a:p>
          <a:endParaRPr lang="ru-RU"/>
        </a:p>
      </dgm:t>
    </dgm:pt>
    <dgm:pt modelId="{634862F7-50A7-463B-BA3D-8BBA4578576B}" type="sibTrans" cxnId="{F4F1A303-81EF-437F-8F97-C38C12747AE8}">
      <dgm:prSet/>
      <dgm:spPr/>
      <dgm:t>
        <a:bodyPr/>
        <a:lstStyle/>
        <a:p>
          <a:endParaRPr lang="ru-RU"/>
        </a:p>
      </dgm:t>
    </dgm:pt>
    <dgm:pt modelId="{5DF6429F-27C8-4B92-9099-DBABF264078F}">
      <dgm:prSet phldrT="[Текст]"/>
      <dgm:spPr/>
      <dgm:t>
        <a:bodyPr/>
        <a:lstStyle/>
        <a:p>
          <a:r>
            <a:rPr lang="ru-RU" dirty="0" smtClean="0">
              <a:solidFill>
                <a:schemeClr val="accent6">
                  <a:lumMod val="75000"/>
                </a:schemeClr>
              </a:solidFill>
            </a:rPr>
            <a:t>Доля учителей в возрасте до 35 лет</a:t>
          </a:r>
          <a:endParaRPr lang="ru-RU" dirty="0">
            <a:solidFill>
              <a:schemeClr val="accent6">
                <a:lumMod val="75000"/>
              </a:schemeClr>
            </a:solidFill>
          </a:endParaRPr>
        </a:p>
      </dgm:t>
    </dgm:pt>
    <dgm:pt modelId="{81D7775A-C55C-42DD-AED3-16697C4718FD}" type="parTrans" cxnId="{1E9DC1D1-B50A-4701-9BF1-752DA9113BF0}">
      <dgm:prSet/>
      <dgm:spPr/>
      <dgm:t>
        <a:bodyPr/>
        <a:lstStyle/>
        <a:p>
          <a:endParaRPr lang="ru-RU"/>
        </a:p>
      </dgm:t>
    </dgm:pt>
    <dgm:pt modelId="{79C60915-C1CE-47D5-8607-B4701B075883}" type="sibTrans" cxnId="{1E9DC1D1-B50A-4701-9BF1-752DA9113BF0}">
      <dgm:prSet/>
      <dgm:spPr/>
      <dgm:t>
        <a:bodyPr/>
        <a:lstStyle/>
        <a:p>
          <a:endParaRPr lang="ru-RU"/>
        </a:p>
      </dgm:t>
    </dgm:pt>
    <dgm:pt modelId="{46327FCC-8770-433F-8698-A8EB73301A07}">
      <dgm:prSet/>
      <dgm:spPr/>
      <dgm:t>
        <a:bodyPr/>
        <a:lstStyle/>
        <a:p>
          <a:r>
            <a:rPr lang="ru-RU" dirty="0" smtClean="0"/>
            <a:t>Число обучающихся на 1 педагога</a:t>
          </a:r>
          <a:endParaRPr lang="ru-RU" dirty="0"/>
        </a:p>
      </dgm:t>
    </dgm:pt>
    <dgm:pt modelId="{57E2E834-FDFB-400E-924C-0C7767C71AC1}" type="parTrans" cxnId="{9E7DB89C-A5F8-471C-AA16-CF6FAE069017}">
      <dgm:prSet/>
      <dgm:spPr/>
      <dgm:t>
        <a:bodyPr/>
        <a:lstStyle/>
        <a:p>
          <a:endParaRPr lang="ru-RU"/>
        </a:p>
      </dgm:t>
    </dgm:pt>
    <dgm:pt modelId="{19F6BEDD-1C8B-400F-89A1-D30A3B99C417}" type="sibTrans" cxnId="{9E7DB89C-A5F8-471C-AA16-CF6FAE069017}">
      <dgm:prSet/>
      <dgm:spPr/>
      <dgm:t>
        <a:bodyPr/>
        <a:lstStyle/>
        <a:p>
          <a:endParaRPr lang="ru-RU"/>
        </a:p>
      </dgm:t>
    </dgm:pt>
    <dgm:pt modelId="{12C52D71-E4FD-4F41-9D64-F7E15D60FF8D}" type="pres">
      <dgm:prSet presAssocID="{E9FA62F3-6764-4090-8E2E-47327C931943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8FC1288E-117B-4682-AE91-D822B8A76A70}" type="pres">
      <dgm:prSet presAssocID="{272BA77A-C128-4364-AD11-766D10A3BF64}" presName="posSpace" presStyleCnt="0"/>
      <dgm:spPr/>
    </dgm:pt>
    <dgm:pt modelId="{D0AAF6AF-D8BF-468F-833E-6B4875810D64}" type="pres">
      <dgm:prSet presAssocID="{272BA77A-C128-4364-AD11-766D10A3BF64}" presName="vertFlow" presStyleCnt="0"/>
      <dgm:spPr/>
    </dgm:pt>
    <dgm:pt modelId="{C91F7707-A8D4-4013-AE8B-358CBDD6D38A}" type="pres">
      <dgm:prSet presAssocID="{272BA77A-C128-4364-AD11-766D10A3BF64}" presName="topSpace" presStyleCnt="0"/>
      <dgm:spPr/>
    </dgm:pt>
    <dgm:pt modelId="{58946E55-83BC-4159-8864-BD3DDE889E19}" type="pres">
      <dgm:prSet presAssocID="{272BA77A-C128-4364-AD11-766D10A3BF64}" presName="firstComp" presStyleCnt="0"/>
      <dgm:spPr/>
    </dgm:pt>
    <dgm:pt modelId="{4A71BE89-24AD-401F-A523-5761D791AD93}" type="pres">
      <dgm:prSet presAssocID="{272BA77A-C128-4364-AD11-766D10A3BF64}" presName="firstChild" presStyleLbl="bgAccFollowNode1" presStyleIdx="0" presStyleCnt="3"/>
      <dgm:spPr/>
      <dgm:t>
        <a:bodyPr/>
        <a:lstStyle/>
        <a:p>
          <a:endParaRPr lang="ru-RU"/>
        </a:p>
      </dgm:t>
    </dgm:pt>
    <dgm:pt modelId="{5D7A4735-71E3-48C5-91E4-2105CC294670}" type="pres">
      <dgm:prSet presAssocID="{272BA77A-C128-4364-AD11-766D10A3BF64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6838B0-E03F-492C-A9AF-3298CB8817EF}" type="pres">
      <dgm:prSet presAssocID="{5DF6429F-27C8-4B92-9099-DBABF264078F}" presName="comp" presStyleCnt="0"/>
      <dgm:spPr/>
    </dgm:pt>
    <dgm:pt modelId="{81B2A1D5-51C4-49EB-B963-5C14036697E1}" type="pres">
      <dgm:prSet presAssocID="{5DF6429F-27C8-4B92-9099-DBABF264078F}" presName="child" presStyleLbl="bgAccFollowNode1" presStyleIdx="1" presStyleCnt="3"/>
      <dgm:spPr/>
      <dgm:t>
        <a:bodyPr/>
        <a:lstStyle/>
        <a:p>
          <a:endParaRPr lang="ru-RU"/>
        </a:p>
      </dgm:t>
    </dgm:pt>
    <dgm:pt modelId="{627EAAC6-D7C2-4D42-A621-C2700F3DAB8C}" type="pres">
      <dgm:prSet presAssocID="{5DF6429F-27C8-4B92-9099-DBABF264078F}" presName="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4D885D-71E5-4069-AA93-F075B700AA8E}" type="pres">
      <dgm:prSet presAssocID="{46327FCC-8770-433F-8698-A8EB73301A07}" presName="comp" presStyleCnt="0"/>
      <dgm:spPr/>
    </dgm:pt>
    <dgm:pt modelId="{E03C28ED-9AF5-4E77-8E62-F2750869EFC9}" type="pres">
      <dgm:prSet presAssocID="{46327FCC-8770-433F-8698-A8EB73301A07}" presName="child" presStyleLbl="bgAccFollowNode1" presStyleIdx="2" presStyleCnt="3"/>
      <dgm:spPr/>
      <dgm:t>
        <a:bodyPr/>
        <a:lstStyle/>
        <a:p>
          <a:endParaRPr lang="ru-RU"/>
        </a:p>
      </dgm:t>
    </dgm:pt>
    <dgm:pt modelId="{7D912F4F-39F1-4D9E-A5F9-BCA235B6944C}" type="pres">
      <dgm:prSet presAssocID="{46327FCC-8770-433F-8698-A8EB73301A07}" presName="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D6B9C1-2ABD-4831-9A49-1AD695D1C65E}" type="pres">
      <dgm:prSet presAssocID="{272BA77A-C128-4364-AD11-766D10A3BF64}" presName="negSpace" presStyleCnt="0"/>
      <dgm:spPr/>
    </dgm:pt>
    <dgm:pt modelId="{B4562FD2-C115-46B2-8F56-3229FA82CB87}" type="pres">
      <dgm:prSet presAssocID="{272BA77A-C128-4364-AD11-766D10A3BF64}" presName="circle" presStyleLbl="node1" presStyleIdx="0" presStyleCnt="1"/>
      <dgm:spPr>
        <a:prstGeom prst="ellipse">
          <a:avLst/>
        </a:prstGeom>
      </dgm:spPr>
      <dgm:t>
        <a:bodyPr/>
        <a:lstStyle/>
        <a:p>
          <a:endParaRPr lang="ru-RU"/>
        </a:p>
      </dgm:t>
    </dgm:pt>
  </dgm:ptLst>
  <dgm:cxnLst>
    <dgm:cxn modelId="{DF969641-C1E1-441C-85F2-93E3A6DA3F48}" type="presOf" srcId="{46327FCC-8770-433F-8698-A8EB73301A07}" destId="{7D912F4F-39F1-4D9E-A5F9-BCA235B6944C}" srcOrd="1" destOrd="0" presId="urn:microsoft.com/office/officeart/2005/8/layout/hList9"/>
    <dgm:cxn modelId="{8F166BC4-B65B-4532-91DC-6197C9897F63}" type="presOf" srcId="{8F03E01D-7486-46D2-8090-2C4534F67A80}" destId="{5D7A4735-71E3-48C5-91E4-2105CC294670}" srcOrd="1" destOrd="0" presId="urn:microsoft.com/office/officeart/2005/8/layout/hList9"/>
    <dgm:cxn modelId="{3BF97918-78AE-4506-953A-1E444CEAD086}" type="presOf" srcId="{E9FA62F3-6764-4090-8E2E-47327C931943}" destId="{12C52D71-E4FD-4F41-9D64-F7E15D60FF8D}" srcOrd="0" destOrd="0" presId="urn:microsoft.com/office/officeart/2005/8/layout/hList9"/>
    <dgm:cxn modelId="{D98F3D5B-A2CD-4B6E-8A2A-6FF7AB73540F}" type="presOf" srcId="{5DF6429F-27C8-4B92-9099-DBABF264078F}" destId="{627EAAC6-D7C2-4D42-A621-C2700F3DAB8C}" srcOrd="1" destOrd="0" presId="urn:microsoft.com/office/officeart/2005/8/layout/hList9"/>
    <dgm:cxn modelId="{9E7DB89C-A5F8-471C-AA16-CF6FAE069017}" srcId="{272BA77A-C128-4364-AD11-766D10A3BF64}" destId="{46327FCC-8770-433F-8698-A8EB73301A07}" srcOrd="2" destOrd="0" parTransId="{57E2E834-FDFB-400E-924C-0C7767C71AC1}" sibTransId="{19F6BEDD-1C8B-400F-89A1-D30A3B99C417}"/>
    <dgm:cxn modelId="{FE80BDBF-E2DC-47FA-ADC4-444F84C50822}" type="presOf" srcId="{272BA77A-C128-4364-AD11-766D10A3BF64}" destId="{B4562FD2-C115-46B2-8F56-3229FA82CB87}" srcOrd="0" destOrd="0" presId="urn:microsoft.com/office/officeart/2005/8/layout/hList9"/>
    <dgm:cxn modelId="{95D6BC54-4C9D-4981-B2D3-CFE563A69D1C}" type="presOf" srcId="{5DF6429F-27C8-4B92-9099-DBABF264078F}" destId="{81B2A1D5-51C4-49EB-B963-5C14036697E1}" srcOrd="0" destOrd="0" presId="urn:microsoft.com/office/officeart/2005/8/layout/hList9"/>
    <dgm:cxn modelId="{273D10CD-CB82-4DBA-AB1B-B5A5534F70BF}" type="presOf" srcId="{46327FCC-8770-433F-8698-A8EB73301A07}" destId="{E03C28ED-9AF5-4E77-8E62-F2750869EFC9}" srcOrd="0" destOrd="0" presId="urn:microsoft.com/office/officeart/2005/8/layout/hList9"/>
    <dgm:cxn modelId="{F4F1A303-81EF-437F-8F97-C38C12747AE8}" srcId="{272BA77A-C128-4364-AD11-766D10A3BF64}" destId="{8F03E01D-7486-46D2-8090-2C4534F67A80}" srcOrd="0" destOrd="0" parTransId="{4ED58593-08E1-47DC-B1FD-FF52F63F5178}" sibTransId="{634862F7-50A7-463B-BA3D-8BBA4578576B}"/>
    <dgm:cxn modelId="{6612C55C-16DB-4BAC-A37C-72203B1B0B17}" type="presOf" srcId="{8F03E01D-7486-46D2-8090-2C4534F67A80}" destId="{4A71BE89-24AD-401F-A523-5761D791AD93}" srcOrd="0" destOrd="0" presId="urn:microsoft.com/office/officeart/2005/8/layout/hList9"/>
    <dgm:cxn modelId="{680BBF54-F8A9-43F5-854F-4182FFFFA625}" srcId="{E9FA62F3-6764-4090-8E2E-47327C931943}" destId="{272BA77A-C128-4364-AD11-766D10A3BF64}" srcOrd="0" destOrd="0" parTransId="{CA60323E-D866-4A71-947F-21B2FB928A92}" sibTransId="{16873957-E5C5-40BE-AF91-97E0327E5B26}"/>
    <dgm:cxn modelId="{1E9DC1D1-B50A-4701-9BF1-752DA9113BF0}" srcId="{272BA77A-C128-4364-AD11-766D10A3BF64}" destId="{5DF6429F-27C8-4B92-9099-DBABF264078F}" srcOrd="1" destOrd="0" parTransId="{81D7775A-C55C-42DD-AED3-16697C4718FD}" sibTransId="{79C60915-C1CE-47D5-8607-B4701B075883}"/>
    <dgm:cxn modelId="{25C64AFD-B908-48A0-97F6-52F133AE1B85}" type="presParOf" srcId="{12C52D71-E4FD-4F41-9D64-F7E15D60FF8D}" destId="{8FC1288E-117B-4682-AE91-D822B8A76A70}" srcOrd="0" destOrd="0" presId="urn:microsoft.com/office/officeart/2005/8/layout/hList9"/>
    <dgm:cxn modelId="{E236206F-7052-47AA-BAF4-EA696EBA64EA}" type="presParOf" srcId="{12C52D71-E4FD-4F41-9D64-F7E15D60FF8D}" destId="{D0AAF6AF-D8BF-468F-833E-6B4875810D64}" srcOrd="1" destOrd="0" presId="urn:microsoft.com/office/officeart/2005/8/layout/hList9"/>
    <dgm:cxn modelId="{16300ED4-6F5C-4100-BB99-9785DDFB68A9}" type="presParOf" srcId="{D0AAF6AF-D8BF-468F-833E-6B4875810D64}" destId="{C91F7707-A8D4-4013-AE8B-358CBDD6D38A}" srcOrd="0" destOrd="0" presId="urn:microsoft.com/office/officeart/2005/8/layout/hList9"/>
    <dgm:cxn modelId="{83B02C0D-095D-4E2B-A715-DA2C6AC5B999}" type="presParOf" srcId="{D0AAF6AF-D8BF-468F-833E-6B4875810D64}" destId="{58946E55-83BC-4159-8864-BD3DDE889E19}" srcOrd="1" destOrd="0" presId="urn:microsoft.com/office/officeart/2005/8/layout/hList9"/>
    <dgm:cxn modelId="{25D4F6B8-EE90-41E5-9BF8-185E1D49327C}" type="presParOf" srcId="{58946E55-83BC-4159-8864-BD3DDE889E19}" destId="{4A71BE89-24AD-401F-A523-5761D791AD93}" srcOrd="0" destOrd="0" presId="urn:microsoft.com/office/officeart/2005/8/layout/hList9"/>
    <dgm:cxn modelId="{EA57586A-BBFE-41BF-9373-C74AE72EEF2C}" type="presParOf" srcId="{58946E55-83BC-4159-8864-BD3DDE889E19}" destId="{5D7A4735-71E3-48C5-91E4-2105CC294670}" srcOrd="1" destOrd="0" presId="urn:microsoft.com/office/officeart/2005/8/layout/hList9"/>
    <dgm:cxn modelId="{B7E62F08-BF38-4645-BAC2-7E9E31738529}" type="presParOf" srcId="{D0AAF6AF-D8BF-468F-833E-6B4875810D64}" destId="{B26838B0-E03F-492C-A9AF-3298CB8817EF}" srcOrd="2" destOrd="0" presId="urn:microsoft.com/office/officeart/2005/8/layout/hList9"/>
    <dgm:cxn modelId="{284E945E-1D07-47FC-94E1-9FE961370641}" type="presParOf" srcId="{B26838B0-E03F-492C-A9AF-3298CB8817EF}" destId="{81B2A1D5-51C4-49EB-B963-5C14036697E1}" srcOrd="0" destOrd="0" presId="urn:microsoft.com/office/officeart/2005/8/layout/hList9"/>
    <dgm:cxn modelId="{F2D83D3E-D7A7-4AC6-B8EE-485937193B57}" type="presParOf" srcId="{B26838B0-E03F-492C-A9AF-3298CB8817EF}" destId="{627EAAC6-D7C2-4D42-A621-C2700F3DAB8C}" srcOrd="1" destOrd="0" presId="urn:microsoft.com/office/officeart/2005/8/layout/hList9"/>
    <dgm:cxn modelId="{3EF0687C-99F7-410F-ACE4-D286F4AEE2C3}" type="presParOf" srcId="{D0AAF6AF-D8BF-468F-833E-6B4875810D64}" destId="{114D885D-71E5-4069-AA93-F075B700AA8E}" srcOrd="3" destOrd="0" presId="urn:microsoft.com/office/officeart/2005/8/layout/hList9"/>
    <dgm:cxn modelId="{68E01843-3C17-4210-AD7E-A5F19E5F2F03}" type="presParOf" srcId="{114D885D-71E5-4069-AA93-F075B700AA8E}" destId="{E03C28ED-9AF5-4E77-8E62-F2750869EFC9}" srcOrd="0" destOrd="0" presId="urn:microsoft.com/office/officeart/2005/8/layout/hList9"/>
    <dgm:cxn modelId="{5D6D2939-255F-4A9A-8632-261548DB9751}" type="presParOf" srcId="{114D885D-71E5-4069-AA93-F075B700AA8E}" destId="{7D912F4F-39F1-4D9E-A5F9-BCA235B6944C}" srcOrd="1" destOrd="0" presId="urn:microsoft.com/office/officeart/2005/8/layout/hList9"/>
    <dgm:cxn modelId="{AA55DECC-8919-493B-916B-29B1E5A0B1E8}" type="presParOf" srcId="{12C52D71-E4FD-4F41-9D64-F7E15D60FF8D}" destId="{91D6B9C1-2ABD-4831-9A49-1AD695D1C65E}" srcOrd="2" destOrd="0" presId="urn:microsoft.com/office/officeart/2005/8/layout/hList9"/>
    <dgm:cxn modelId="{1922788C-53B0-4D13-A352-168236CD3BA8}" type="presParOf" srcId="{12C52D71-E4FD-4F41-9D64-F7E15D60FF8D}" destId="{B4562FD2-C115-46B2-8F56-3229FA82CB87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9FA62F3-6764-4090-8E2E-47327C931943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72BA77A-C128-4364-AD11-766D10A3BF64}">
      <dgm:prSet phldrT="[Текст]" custT="1"/>
      <dgm:spPr>
        <a:solidFill>
          <a:srgbClr val="A78E65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b="1" dirty="0" smtClean="0"/>
            <a:t>Доступ-</a:t>
          </a:r>
          <a:r>
            <a:rPr lang="ru-RU" sz="1400" b="1" dirty="0" err="1" smtClean="0"/>
            <a:t>ность</a:t>
          </a:r>
          <a:r>
            <a:rPr lang="ru-RU" sz="1400" b="1" dirty="0" smtClean="0"/>
            <a:t> и качество</a:t>
          </a:r>
          <a:endParaRPr lang="ru-RU" sz="1400" b="1" dirty="0"/>
        </a:p>
      </dgm:t>
    </dgm:pt>
    <dgm:pt modelId="{CA60323E-D866-4A71-947F-21B2FB928A92}" type="parTrans" cxnId="{680BBF54-F8A9-43F5-854F-4182FFFFA625}">
      <dgm:prSet/>
      <dgm:spPr/>
      <dgm:t>
        <a:bodyPr/>
        <a:lstStyle/>
        <a:p>
          <a:endParaRPr lang="ru-RU"/>
        </a:p>
      </dgm:t>
    </dgm:pt>
    <dgm:pt modelId="{16873957-E5C5-40BE-AF91-97E0327E5B26}" type="sibTrans" cxnId="{680BBF54-F8A9-43F5-854F-4182FFFFA625}">
      <dgm:prSet/>
      <dgm:spPr/>
      <dgm:t>
        <a:bodyPr/>
        <a:lstStyle/>
        <a:p>
          <a:endParaRPr lang="ru-RU"/>
        </a:p>
      </dgm:t>
    </dgm:pt>
    <dgm:pt modelId="{8F03E01D-7486-46D2-8090-2C4534F67A80}">
      <dgm:prSet phldrT="[Текст]" custT="1"/>
      <dgm:spPr/>
      <dgm:t>
        <a:bodyPr/>
        <a:lstStyle/>
        <a:p>
          <a:r>
            <a:rPr lang="ru-RU" sz="1600" dirty="0" smtClean="0"/>
            <a:t>Реализация программ для детей-инвалидов и детей с ОВЗ</a:t>
          </a:r>
          <a:endParaRPr lang="ru-RU" sz="1600" dirty="0"/>
        </a:p>
      </dgm:t>
    </dgm:pt>
    <dgm:pt modelId="{4ED58593-08E1-47DC-B1FD-FF52F63F5178}" type="parTrans" cxnId="{F4F1A303-81EF-437F-8F97-C38C12747AE8}">
      <dgm:prSet/>
      <dgm:spPr/>
      <dgm:t>
        <a:bodyPr/>
        <a:lstStyle/>
        <a:p>
          <a:endParaRPr lang="ru-RU"/>
        </a:p>
      </dgm:t>
    </dgm:pt>
    <dgm:pt modelId="{634862F7-50A7-463B-BA3D-8BBA4578576B}" type="sibTrans" cxnId="{F4F1A303-81EF-437F-8F97-C38C12747AE8}">
      <dgm:prSet/>
      <dgm:spPr/>
      <dgm:t>
        <a:bodyPr/>
        <a:lstStyle/>
        <a:p>
          <a:endParaRPr lang="ru-RU"/>
        </a:p>
      </dgm:t>
    </dgm:pt>
    <dgm:pt modelId="{5DF6429F-27C8-4B92-9099-DBABF264078F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accent6">
                  <a:lumMod val="75000"/>
                </a:schemeClr>
              </a:solidFill>
            </a:rPr>
            <a:t>Реализация программ для одаренных детей</a:t>
          </a:r>
          <a:endParaRPr lang="ru-RU" sz="1600" dirty="0">
            <a:solidFill>
              <a:schemeClr val="accent6">
                <a:lumMod val="75000"/>
              </a:schemeClr>
            </a:solidFill>
          </a:endParaRPr>
        </a:p>
      </dgm:t>
    </dgm:pt>
    <dgm:pt modelId="{81D7775A-C55C-42DD-AED3-16697C4718FD}" type="parTrans" cxnId="{1E9DC1D1-B50A-4701-9BF1-752DA9113BF0}">
      <dgm:prSet/>
      <dgm:spPr/>
      <dgm:t>
        <a:bodyPr/>
        <a:lstStyle/>
        <a:p>
          <a:endParaRPr lang="ru-RU"/>
        </a:p>
      </dgm:t>
    </dgm:pt>
    <dgm:pt modelId="{79C60915-C1CE-47D5-8607-B4701B075883}" type="sibTrans" cxnId="{1E9DC1D1-B50A-4701-9BF1-752DA9113BF0}">
      <dgm:prSet/>
      <dgm:spPr/>
      <dgm:t>
        <a:bodyPr/>
        <a:lstStyle/>
        <a:p>
          <a:endParaRPr lang="ru-RU"/>
        </a:p>
      </dgm:t>
    </dgm:pt>
    <dgm:pt modelId="{46327FCC-8770-433F-8698-A8EB73301A07}">
      <dgm:prSet/>
      <dgm:spPr/>
      <dgm:t>
        <a:bodyPr/>
        <a:lstStyle/>
        <a:p>
          <a:r>
            <a:rPr lang="ru-RU" dirty="0" smtClean="0"/>
            <a:t>Профессиональный рост в области работы с детьми разных категорий</a:t>
          </a:r>
          <a:endParaRPr lang="ru-RU" dirty="0"/>
        </a:p>
      </dgm:t>
    </dgm:pt>
    <dgm:pt modelId="{57E2E834-FDFB-400E-924C-0C7767C71AC1}" type="parTrans" cxnId="{9E7DB89C-A5F8-471C-AA16-CF6FAE069017}">
      <dgm:prSet/>
      <dgm:spPr/>
      <dgm:t>
        <a:bodyPr/>
        <a:lstStyle/>
        <a:p>
          <a:endParaRPr lang="ru-RU"/>
        </a:p>
      </dgm:t>
    </dgm:pt>
    <dgm:pt modelId="{19F6BEDD-1C8B-400F-89A1-D30A3B99C417}" type="sibTrans" cxnId="{9E7DB89C-A5F8-471C-AA16-CF6FAE069017}">
      <dgm:prSet/>
      <dgm:spPr/>
      <dgm:t>
        <a:bodyPr/>
        <a:lstStyle/>
        <a:p>
          <a:endParaRPr lang="ru-RU"/>
        </a:p>
      </dgm:t>
    </dgm:pt>
    <dgm:pt modelId="{12C52D71-E4FD-4F41-9D64-F7E15D60FF8D}" type="pres">
      <dgm:prSet presAssocID="{E9FA62F3-6764-4090-8E2E-47327C931943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8FC1288E-117B-4682-AE91-D822B8A76A70}" type="pres">
      <dgm:prSet presAssocID="{272BA77A-C128-4364-AD11-766D10A3BF64}" presName="posSpace" presStyleCnt="0"/>
      <dgm:spPr/>
    </dgm:pt>
    <dgm:pt modelId="{D0AAF6AF-D8BF-468F-833E-6B4875810D64}" type="pres">
      <dgm:prSet presAssocID="{272BA77A-C128-4364-AD11-766D10A3BF64}" presName="vertFlow" presStyleCnt="0"/>
      <dgm:spPr/>
    </dgm:pt>
    <dgm:pt modelId="{C91F7707-A8D4-4013-AE8B-358CBDD6D38A}" type="pres">
      <dgm:prSet presAssocID="{272BA77A-C128-4364-AD11-766D10A3BF64}" presName="topSpace" presStyleCnt="0"/>
      <dgm:spPr/>
    </dgm:pt>
    <dgm:pt modelId="{58946E55-83BC-4159-8864-BD3DDE889E19}" type="pres">
      <dgm:prSet presAssocID="{272BA77A-C128-4364-AD11-766D10A3BF64}" presName="firstComp" presStyleCnt="0"/>
      <dgm:spPr/>
    </dgm:pt>
    <dgm:pt modelId="{4A71BE89-24AD-401F-A523-5761D791AD93}" type="pres">
      <dgm:prSet presAssocID="{272BA77A-C128-4364-AD11-766D10A3BF64}" presName="firstChild" presStyleLbl="bgAccFollowNode1" presStyleIdx="0" presStyleCnt="3"/>
      <dgm:spPr/>
      <dgm:t>
        <a:bodyPr/>
        <a:lstStyle/>
        <a:p>
          <a:endParaRPr lang="ru-RU"/>
        </a:p>
      </dgm:t>
    </dgm:pt>
    <dgm:pt modelId="{5D7A4735-71E3-48C5-91E4-2105CC294670}" type="pres">
      <dgm:prSet presAssocID="{272BA77A-C128-4364-AD11-766D10A3BF64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6838B0-E03F-492C-A9AF-3298CB8817EF}" type="pres">
      <dgm:prSet presAssocID="{5DF6429F-27C8-4B92-9099-DBABF264078F}" presName="comp" presStyleCnt="0"/>
      <dgm:spPr/>
    </dgm:pt>
    <dgm:pt modelId="{81B2A1D5-51C4-49EB-B963-5C14036697E1}" type="pres">
      <dgm:prSet presAssocID="{5DF6429F-27C8-4B92-9099-DBABF264078F}" presName="child" presStyleLbl="bgAccFollowNode1" presStyleIdx="1" presStyleCnt="3"/>
      <dgm:spPr/>
      <dgm:t>
        <a:bodyPr/>
        <a:lstStyle/>
        <a:p>
          <a:endParaRPr lang="ru-RU"/>
        </a:p>
      </dgm:t>
    </dgm:pt>
    <dgm:pt modelId="{627EAAC6-D7C2-4D42-A621-C2700F3DAB8C}" type="pres">
      <dgm:prSet presAssocID="{5DF6429F-27C8-4B92-9099-DBABF264078F}" presName="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4D885D-71E5-4069-AA93-F075B700AA8E}" type="pres">
      <dgm:prSet presAssocID="{46327FCC-8770-433F-8698-A8EB73301A07}" presName="comp" presStyleCnt="0"/>
      <dgm:spPr/>
    </dgm:pt>
    <dgm:pt modelId="{E03C28ED-9AF5-4E77-8E62-F2750869EFC9}" type="pres">
      <dgm:prSet presAssocID="{46327FCC-8770-433F-8698-A8EB73301A07}" presName="child" presStyleLbl="bgAccFollowNode1" presStyleIdx="2" presStyleCnt="3"/>
      <dgm:spPr/>
      <dgm:t>
        <a:bodyPr/>
        <a:lstStyle/>
        <a:p>
          <a:endParaRPr lang="ru-RU"/>
        </a:p>
      </dgm:t>
    </dgm:pt>
    <dgm:pt modelId="{7D912F4F-39F1-4D9E-A5F9-BCA235B6944C}" type="pres">
      <dgm:prSet presAssocID="{46327FCC-8770-433F-8698-A8EB73301A07}" presName="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D6B9C1-2ABD-4831-9A49-1AD695D1C65E}" type="pres">
      <dgm:prSet presAssocID="{272BA77A-C128-4364-AD11-766D10A3BF64}" presName="negSpace" presStyleCnt="0"/>
      <dgm:spPr/>
    </dgm:pt>
    <dgm:pt modelId="{B4562FD2-C115-46B2-8F56-3229FA82CB87}" type="pres">
      <dgm:prSet presAssocID="{272BA77A-C128-4364-AD11-766D10A3BF64}" presName="circle" presStyleLbl="node1" presStyleIdx="0" presStyleCnt="1"/>
      <dgm:spPr>
        <a:prstGeom prst="ellipse">
          <a:avLst/>
        </a:prstGeom>
      </dgm:spPr>
      <dgm:t>
        <a:bodyPr/>
        <a:lstStyle/>
        <a:p>
          <a:endParaRPr lang="ru-RU"/>
        </a:p>
      </dgm:t>
    </dgm:pt>
  </dgm:ptLst>
  <dgm:cxnLst>
    <dgm:cxn modelId="{6E88E6CA-CFE4-4698-A0B9-34E2C646E1B7}" type="presOf" srcId="{46327FCC-8770-433F-8698-A8EB73301A07}" destId="{7D912F4F-39F1-4D9E-A5F9-BCA235B6944C}" srcOrd="1" destOrd="0" presId="urn:microsoft.com/office/officeart/2005/8/layout/hList9"/>
    <dgm:cxn modelId="{394912D2-F1B2-441C-8A23-624EE79EFE8A}" type="presOf" srcId="{272BA77A-C128-4364-AD11-766D10A3BF64}" destId="{B4562FD2-C115-46B2-8F56-3229FA82CB87}" srcOrd="0" destOrd="0" presId="urn:microsoft.com/office/officeart/2005/8/layout/hList9"/>
    <dgm:cxn modelId="{9E7DB89C-A5F8-471C-AA16-CF6FAE069017}" srcId="{272BA77A-C128-4364-AD11-766D10A3BF64}" destId="{46327FCC-8770-433F-8698-A8EB73301A07}" srcOrd="2" destOrd="0" parTransId="{57E2E834-FDFB-400E-924C-0C7767C71AC1}" sibTransId="{19F6BEDD-1C8B-400F-89A1-D30A3B99C417}"/>
    <dgm:cxn modelId="{9EFFA0BF-B455-4005-8230-07D0D999F012}" type="presOf" srcId="{46327FCC-8770-433F-8698-A8EB73301A07}" destId="{E03C28ED-9AF5-4E77-8E62-F2750869EFC9}" srcOrd="0" destOrd="0" presId="urn:microsoft.com/office/officeart/2005/8/layout/hList9"/>
    <dgm:cxn modelId="{F4F1A303-81EF-437F-8F97-C38C12747AE8}" srcId="{272BA77A-C128-4364-AD11-766D10A3BF64}" destId="{8F03E01D-7486-46D2-8090-2C4534F67A80}" srcOrd="0" destOrd="0" parTransId="{4ED58593-08E1-47DC-B1FD-FF52F63F5178}" sibTransId="{634862F7-50A7-463B-BA3D-8BBA4578576B}"/>
    <dgm:cxn modelId="{FBB0BFCD-5A54-4CC4-A138-DCEDE60072E2}" type="presOf" srcId="{8F03E01D-7486-46D2-8090-2C4534F67A80}" destId="{4A71BE89-24AD-401F-A523-5761D791AD93}" srcOrd="0" destOrd="0" presId="urn:microsoft.com/office/officeart/2005/8/layout/hList9"/>
    <dgm:cxn modelId="{88A3770D-07E4-4AE3-B19D-A2119DEB13B7}" type="presOf" srcId="{8F03E01D-7486-46D2-8090-2C4534F67A80}" destId="{5D7A4735-71E3-48C5-91E4-2105CC294670}" srcOrd="1" destOrd="0" presId="urn:microsoft.com/office/officeart/2005/8/layout/hList9"/>
    <dgm:cxn modelId="{7E39A594-81F8-42D9-8267-DFC952F07A23}" type="presOf" srcId="{5DF6429F-27C8-4B92-9099-DBABF264078F}" destId="{627EAAC6-D7C2-4D42-A621-C2700F3DAB8C}" srcOrd="1" destOrd="0" presId="urn:microsoft.com/office/officeart/2005/8/layout/hList9"/>
    <dgm:cxn modelId="{0D722969-6512-4550-BC15-454E49E0B92D}" type="presOf" srcId="{5DF6429F-27C8-4B92-9099-DBABF264078F}" destId="{81B2A1D5-51C4-49EB-B963-5C14036697E1}" srcOrd="0" destOrd="0" presId="urn:microsoft.com/office/officeart/2005/8/layout/hList9"/>
    <dgm:cxn modelId="{680BBF54-F8A9-43F5-854F-4182FFFFA625}" srcId="{E9FA62F3-6764-4090-8E2E-47327C931943}" destId="{272BA77A-C128-4364-AD11-766D10A3BF64}" srcOrd="0" destOrd="0" parTransId="{CA60323E-D866-4A71-947F-21B2FB928A92}" sibTransId="{16873957-E5C5-40BE-AF91-97E0327E5B26}"/>
    <dgm:cxn modelId="{1E9DC1D1-B50A-4701-9BF1-752DA9113BF0}" srcId="{272BA77A-C128-4364-AD11-766D10A3BF64}" destId="{5DF6429F-27C8-4B92-9099-DBABF264078F}" srcOrd="1" destOrd="0" parTransId="{81D7775A-C55C-42DD-AED3-16697C4718FD}" sibTransId="{79C60915-C1CE-47D5-8607-B4701B075883}"/>
    <dgm:cxn modelId="{C3F0B667-8021-4C1E-9AE1-4FD14FE826D8}" type="presOf" srcId="{E9FA62F3-6764-4090-8E2E-47327C931943}" destId="{12C52D71-E4FD-4F41-9D64-F7E15D60FF8D}" srcOrd="0" destOrd="0" presId="urn:microsoft.com/office/officeart/2005/8/layout/hList9"/>
    <dgm:cxn modelId="{312BA2B5-8403-4578-959C-F8480F276924}" type="presParOf" srcId="{12C52D71-E4FD-4F41-9D64-F7E15D60FF8D}" destId="{8FC1288E-117B-4682-AE91-D822B8A76A70}" srcOrd="0" destOrd="0" presId="urn:microsoft.com/office/officeart/2005/8/layout/hList9"/>
    <dgm:cxn modelId="{F64F0DE7-594F-4FBD-8FF8-0384B793795F}" type="presParOf" srcId="{12C52D71-E4FD-4F41-9D64-F7E15D60FF8D}" destId="{D0AAF6AF-D8BF-468F-833E-6B4875810D64}" srcOrd="1" destOrd="0" presId="urn:microsoft.com/office/officeart/2005/8/layout/hList9"/>
    <dgm:cxn modelId="{7F3594E9-21D8-4F50-B890-00D1E344023B}" type="presParOf" srcId="{D0AAF6AF-D8BF-468F-833E-6B4875810D64}" destId="{C91F7707-A8D4-4013-AE8B-358CBDD6D38A}" srcOrd="0" destOrd="0" presId="urn:microsoft.com/office/officeart/2005/8/layout/hList9"/>
    <dgm:cxn modelId="{018F89A5-0438-4C7F-8B77-C522FF8EBA8B}" type="presParOf" srcId="{D0AAF6AF-D8BF-468F-833E-6B4875810D64}" destId="{58946E55-83BC-4159-8864-BD3DDE889E19}" srcOrd="1" destOrd="0" presId="urn:microsoft.com/office/officeart/2005/8/layout/hList9"/>
    <dgm:cxn modelId="{65A8A9B3-197E-428B-A5BC-965F2F3163BF}" type="presParOf" srcId="{58946E55-83BC-4159-8864-BD3DDE889E19}" destId="{4A71BE89-24AD-401F-A523-5761D791AD93}" srcOrd="0" destOrd="0" presId="urn:microsoft.com/office/officeart/2005/8/layout/hList9"/>
    <dgm:cxn modelId="{BEE12EB1-D4CA-4CBF-9FAB-26D24B41BAE0}" type="presParOf" srcId="{58946E55-83BC-4159-8864-BD3DDE889E19}" destId="{5D7A4735-71E3-48C5-91E4-2105CC294670}" srcOrd="1" destOrd="0" presId="urn:microsoft.com/office/officeart/2005/8/layout/hList9"/>
    <dgm:cxn modelId="{90C295A2-59D0-4D09-BD39-1024C71ABA1A}" type="presParOf" srcId="{D0AAF6AF-D8BF-468F-833E-6B4875810D64}" destId="{B26838B0-E03F-492C-A9AF-3298CB8817EF}" srcOrd="2" destOrd="0" presId="urn:microsoft.com/office/officeart/2005/8/layout/hList9"/>
    <dgm:cxn modelId="{0ACA3071-D9E8-4A2A-85A7-F30CF874CBB2}" type="presParOf" srcId="{B26838B0-E03F-492C-A9AF-3298CB8817EF}" destId="{81B2A1D5-51C4-49EB-B963-5C14036697E1}" srcOrd="0" destOrd="0" presId="urn:microsoft.com/office/officeart/2005/8/layout/hList9"/>
    <dgm:cxn modelId="{0600C0D3-3A67-4DF2-8EDB-1F108DB28BC3}" type="presParOf" srcId="{B26838B0-E03F-492C-A9AF-3298CB8817EF}" destId="{627EAAC6-D7C2-4D42-A621-C2700F3DAB8C}" srcOrd="1" destOrd="0" presId="urn:microsoft.com/office/officeart/2005/8/layout/hList9"/>
    <dgm:cxn modelId="{5CB772A3-37E5-4C4C-975C-9D26885138A1}" type="presParOf" srcId="{D0AAF6AF-D8BF-468F-833E-6B4875810D64}" destId="{114D885D-71E5-4069-AA93-F075B700AA8E}" srcOrd="3" destOrd="0" presId="urn:microsoft.com/office/officeart/2005/8/layout/hList9"/>
    <dgm:cxn modelId="{459E6A25-9ED7-4763-8174-D92A31555B56}" type="presParOf" srcId="{114D885D-71E5-4069-AA93-F075B700AA8E}" destId="{E03C28ED-9AF5-4E77-8E62-F2750869EFC9}" srcOrd="0" destOrd="0" presId="urn:microsoft.com/office/officeart/2005/8/layout/hList9"/>
    <dgm:cxn modelId="{8FE41338-C4AA-4DA1-B3B9-F560250D02D0}" type="presParOf" srcId="{114D885D-71E5-4069-AA93-F075B700AA8E}" destId="{7D912F4F-39F1-4D9E-A5F9-BCA235B6944C}" srcOrd="1" destOrd="0" presId="urn:microsoft.com/office/officeart/2005/8/layout/hList9"/>
    <dgm:cxn modelId="{0723A01B-B5D5-494F-8E6E-A025E857C868}" type="presParOf" srcId="{12C52D71-E4FD-4F41-9D64-F7E15D60FF8D}" destId="{91D6B9C1-2ABD-4831-9A49-1AD695D1C65E}" srcOrd="2" destOrd="0" presId="urn:microsoft.com/office/officeart/2005/8/layout/hList9"/>
    <dgm:cxn modelId="{0395A741-1DEA-4FBF-AB8E-F653EE666F19}" type="presParOf" srcId="{12C52D71-E4FD-4F41-9D64-F7E15D60FF8D}" destId="{B4562FD2-C115-46B2-8F56-3229FA82CB87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3CB73E-6959-4AEB-912D-E2E5D92DB9CE}">
      <dsp:nvSpPr>
        <dsp:cNvPr id="0" name=""/>
        <dsp:cNvSpPr/>
      </dsp:nvSpPr>
      <dsp:spPr>
        <a:xfrm rot="5400000">
          <a:off x="292565" y="1954051"/>
          <a:ext cx="868651" cy="144541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6F4D79-83FE-41E5-B788-A87ECB2E6F14}">
      <dsp:nvSpPr>
        <dsp:cNvPr id="0" name=""/>
        <dsp:cNvSpPr/>
      </dsp:nvSpPr>
      <dsp:spPr>
        <a:xfrm>
          <a:off x="147565" y="2385919"/>
          <a:ext cx="1304930" cy="11438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Указ Президента Российской Федерации от 07.05.2012 №597</a:t>
          </a:r>
          <a:endParaRPr lang="ru-RU" sz="1300" kern="1200" dirty="0"/>
        </a:p>
      </dsp:txBody>
      <dsp:txXfrm>
        <a:off x="147565" y="2385919"/>
        <a:ext cx="1304930" cy="1143848"/>
      </dsp:txXfrm>
    </dsp:sp>
    <dsp:sp modelId="{71E19D4C-D6A1-4A47-925B-D521D9B12A9B}">
      <dsp:nvSpPr>
        <dsp:cNvPr id="0" name=""/>
        <dsp:cNvSpPr/>
      </dsp:nvSpPr>
      <dsp:spPr>
        <a:xfrm>
          <a:off x="1206283" y="1847638"/>
          <a:ext cx="246213" cy="246213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455CCC-C7C6-4873-9828-4D60279AD499}">
      <dsp:nvSpPr>
        <dsp:cNvPr id="0" name=""/>
        <dsp:cNvSpPr/>
      </dsp:nvSpPr>
      <dsp:spPr>
        <a:xfrm rot="5400000">
          <a:off x="1890055" y="1558750"/>
          <a:ext cx="868651" cy="144541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FBEF3B-A31B-4283-9FB3-051849CE819B}">
      <dsp:nvSpPr>
        <dsp:cNvPr id="0" name=""/>
        <dsp:cNvSpPr/>
      </dsp:nvSpPr>
      <dsp:spPr>
        <a:xfrm>
          <a:off x="3358302" y="1656180"/>
          <a:ext cx="1304930" cy="11438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Приказ Минтруда России от 13.05.2013 №202</a:t>
          </a:r>
          <a:endParaRPr lang="ru-RU" sz="1300" kern="1200" dirty="0"/>
        </a:p>
      </dsp:txBody>
      <dsp:txXfrm>
        <a:off x="3358302" y="1656180"/>
        <a:ext cx="1304930" cy="1143848"/>
      </dsp:txXfrm>
    </dsp:sp>
    <dsp:sp modelId="{7BCCA4F9-8593-4D76-AEE3-7350EECBAF92}">
      <dsp:nvSpPr>
        <dsp:cNvPr id="0" name=""/>
        <dsp:cNvSpPr/>
      </dsp:nvSpPr>
      <dsp:spPr>
        <a:xfrm>
          <a:off x="2803773" y="1452337"/>
          <a:ext cx="246213" cy="246213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9681BB-3F0F-4827-B439-C59E12D4775A}">
      <dsp:nvSpPr>
        <dsp:cNvPr id="0" name=""/>
        <dsp:cNvSpPr/>
      </dsp:nvSpPr>
      <dsp:spPr>
        <a:xfrm rot="5400000">
          <a:off x="3487545" y="1163450"/>
          <a:ext cx="868651" cy="144541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EC1317-6A29-4497-BD77-7A4345F4A28A}">
      <dsp:nvSpPr>
        <dsp:cNvPr id="0" name=""/>
        <dsp:cNvSpPr/>
      </dsp:nvSpPr>
      <dsp:spPr>
        <a:xfrm>
          <a:off x="1774123" y="2016220"/>
          <a:ext cx="1304930" cy="11438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Постановление Администрации НАО от 30.04.2013 №162-п</a:t>
          </a:r>
          <a:endParaRPr lang="ru-RU" sz="1300" kern="1200" dirty="0"/>
        </a:p>
      </dsp:txBody>
      <dsp:txXfrm>
        <a:off x="1774123" y="2016220"/>
        <a:ext cx="1304930" cy="1143848"/>
      </dsp:txXfrm>
    </dsp:sp>
    <dsp:sp modelId="{BDECA5DE-69B6-42B6-AA35-C16D8DC668B5}">
      <dsp:nvSpPr>
        <dsp:cNvPr id="0" name=""/>
        <dsp:cNvSpPr/>
      </dsp:nvSpPr>
      <dsp:spPr>
        <a:xfrm>
          <a:off x="4401263" y="1057037"/>
          <a:ext cx="246213" cy="246213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7F6A50-D5F6-4EC0-9F3F-0F7E1A077327}">
      <dsp:nvSpPr>
        <dsp:cNvPr id="0" name=""/>
        <dsp:cNvSpPr/>
      </dsp:nvSpPr>
      <dsp:spPr>
        <a:xfrm rot="5400000">
          <a:off x="5085035" y="768149"/>
          <a:ext cx="868651" cy="144541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CAB2C8-0F55-449A-AD50-80134093B21B}">
      <dsp:nvSpPr>
        <dsp:cNvPr id="0" name=""/>
        <dsp:cNvSpPr/>
      </dsp:nvSpPr>
      <dsp:spPr>
        <a:xfrm>
          <a:off x="4940036" y="1200018"/>
          <a:ext cx="1304930" cy="11438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Рекомендации </a:t>
          </a:r>
          <a:r>
            <a:rPr lang="ru-RU" sz="1300" kern="1200" dirty="0" err="1" smtClean="0"/>
            <a:t>Минобрнауки</a:t>
          </a:r>
          <a:r>
            <a:rPr lang="ru-RU" sz="1300" kern="1200" dirty="0" smtClean="0"/>
            <a:t> России</a:t>
          </a:r>
          <a:endParaRPr lang="ru-RU" sz="1300" kern="1200" dirty="0"/>
        </a:p>
      </dsp:txBody>
      <dsp:txXfrm>
        <a:off x="4940036" y="1200018"/>
        <a:ext cx="1304930" cy="1143848"/>
      </dsp:txXfrm>
    </dsp:sp>
    <dsp:sp modelId="{2C11651F-6CCF-4FBD-920F-C13FA3E6FB71}">
      <dsp:nvSpPr>
        <dsp:cNvPr id="0" name=""/>
        <dsp:cNvSpPr/>
      </dsp:nvSpPr>
      <dsp:spPr>
        <a:xfrm>
          <a:off x="5998753" y="661736"/>
          <a:ext cx="246213" cy="246213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FABDB0-7902-4548-AE9D-A252D0AEB73B}">
      <dsp:nvSpPr>
        <dsp:cNvPr id="0" name=""/>
        <dsp:cNvSpPr/>
      </dsp:nvSpPr>
      <dsp:spPr>
        <a:xfrm rot="5400000">
          <a:off x="6682526" y="372849"/>
          <a:ext cx="868651" cy="144541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BAB2E8-1359-409F-BA7B-75297911A0ED}">
      <dsp:nvSpPr>
        <dsp:cNvPr id="0" name=""/>
        <dsp:cNvSpPr/>
      </dsp:nvSpPr>
      <dsp:spPr>
        <a:xfrm>
          <a:off x="6537526" y="804717"/>
          <a:ext cx="1304930" cy="11438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Распоряжение Департамента образования, культуры и спорта НАО</a:t>
          </a:r>
          <a:endParaRPr lang="ru-RU" sz="1300" kern="1200" dirty="0"/>
        </a:p>
      </dsp:txBody>
      <dsp:txXfrm>
        <a:off x="6537526" y="804717"/>
        <a:ext cx="1304930" cy="114384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1E1E18-ADAC-4639-8880-F1CC585A5B55}">
      <dsp:nvSpPr>
        <dsp:cNvPr id="0" name=""/>
        <dsp:cNvSpPr/>
      </dsp:nvSpPr>
      <dsp:spPr>
        <a:xfrm>
          <a:off x="3159" y="721111"/>
          <a:ext cx="877808" cy="8778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10</a:t>
          </a:r>
          <a:endParaRPr lang="ru-RU" sz="3200" kern="1200" dirty="0"/>
        </a:p>
      </dsp:txBody>
      <dsp:txXfrm>
        <a:off x="131711" y="849663"/>
        <a:ext cx="620704" cy="620704"/>
      </dsp:txXfrm>
    </dsp:sp>
    <dsp:sp modelId="{B1734A39-98E8-4C1B-8FDC-0F5E194EB03A}">
      <dsp:nvSpPr>
        <dsp:cNvPr id="0" name=""/>
        <dsp:cNvSpPr/>
      </dsp:nvSpPr>
      <dsp:spPr>
        <a:xfrm>
          <a:off x="952246" y="905451"/>
          <a:ext cx="509128" cy="509128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1019731" y="1100142"/>
        <a:ext cx="374158" cy="119746"/>
      </dsp:txXfrm>
    </dsp:sp>
    <dsp:sp modelId="{68859313-4896-47C9-BFA4-9F1226A474CC}">
      <dsp:nvSpPr>
        <dsp:cNvPr id="0" name=""/>
        <dsp:cNvSpPr/>
      </dsp:nvSpPr>
      <dsp:spPr>
        <a:xfrm>
          <a:off x="1532653" y="721111"/>
          <a:ext cx="877808" cy="877808"/>
        </a:xfrm>
        <a:prstGeom prst="ellipse">
          <a:avLst/>
        </a:prstGeom>
        <a:solidFill>
          <a:srgbClr val="60514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11</a:t>
          </a:r>
          <a:endParaRPr lang="ru-RU" sz="3200" kern="1200" dirty="0"/>
        </a:p>
      </dsp:txBody>
      <dsp:txXfrm>
        <a:off x="1661205" y="849663"/>
        <a:ext cx="620704" cy="620704"/>
      </dsp:txXfrm>
    </dsp:sp>
    <dsp:sp modelId="{C4A8D98F-06E2-48DD-99DD-ACC6F779C039}">
      <dsp:nvSpPr>
        <dsp:cNvPr id="0" name=""/>
        <dsp:cNvSpPr/>
      </dsp:nvSpPr>
      <dsp:spPr>
        <a:xfrm>
          <a:off x="2481739" y="905451"/>
          <a:ext cx="509128" cy="509128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2549224" y="1100142"/>
        <a:ext cx="374158" cy="119746"/>
      </dsp:txXfrm>
    </dsp:sp>
    <dsp:sp modelId="{667CA17A-AE82-40E8-B331-ACB705C40DCE}">
      <dsp:nvSpPr>
        <dsp:cNvPr id="0" name=""/>
        <dsp:cNvSpPr/>
      </dsp:nvSpPr>
      <dsp:spPr>
        <a:xfrm>
          <a:off x="3062146" y="721111"/>
          <a:ext cx="877808" cy="877808"/>
        </a:xfrm>
        <a:prstGeom prst="ellipse">
          <a:avLst/>
        </a:prstGeom>
        <a:solidFill>
          <a:srgbClr val="A78E6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8</a:t>
          </a:r>
          <a:endParaRPr lang="ru-RU" sz="3200" kern="1200" dirty="0"/>
        </a:p>
      </dsp:txBody>
      <dsp:txXfrm>
        <a:off x="3190698" y="849663"/>
        <a:ext cx="620704" cy="620704"/>
      </dsp:txXfrm>
    </dsp:sp>
    <dsp:sp modelId="{5D766380-C4C1-4016-B533-9E7821C7102A}">
      <dsp:nvSpPr>
        <dsp:cNvPr id="0" name=""/>
        <dsp:cNvSpPr/>
      </dsp:nvSpPr>
      <dsp:spPr>
        <a:xfrm>
          <a:off x="4011233" y="905451"/>
          <a:ext cx="509128" cy="509128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4078718" y="1010331"/>
        <a:ext cx="374158" cy="299368"/>
      </dsp:txXfrm>
    </dsp:sp>
    <dsp:sp modelId="{AC94524D-8146-47C9-84E8-71A33F4D507A}">
      <dsp:nvSpPr>
        <dsp:cNvPr id="0" name=""/>
        <dsp:cNvSpPr/>
      </dsp:nvSpPr>
      <dsp:spPr>
        <a:xfrm>
          <a:off x="4591639" y="721111"/>
          <a:ext cx="877808" cy="877808"/>
        </a:xfrm>
        <a:prstGeom prst="ellipse">
          <a:avLst/>
        </a:prstGeom>
        <a:solidFill>
          <a:srgbClr val="FE909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29</a:t>
          </a:r>
          <a:endParaRPr lang="ru-RU" sz="3200" kern="1200" dirty="0"/>
        </a:p>
      </dsp:txBody>
      <dsp:txXfrm>
        <a:off x="4720191" y="849663"/>
        <a:ext cx="620704" cy="62070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71BE89-24AD-401F-A523-5761D791AD93}">
      <dsp:nvSpPr>
        <dsp:cNvPr id="0" name=""/>
        <dsp:cNvSpPr/>
      </dsp:nvSpPr>
      <dsp:spPr>
        <a:xfrm>
          <a:off x="1406872" y="484163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ФГОС не менее 62%. Дополнительное образование не менее 75%</a:t>
          </a:r>
          <a:endParaRPr lang="ru-RU" sz="1400" kern="1200" dirty="0"/>
        </a:p>
      </dsp:txBody>
      <dsp:txXfrm>
        <a:off x="1696194" y="484163"/>
        <a:ext cx="1518939" cy="1206110"/>
      </dsp:txXfrm>
    </dsp:sp>
    <dsp:sp modelId="{81B2A1D5-51C4-49EB-B963-5C14036697E1}">
      <dsp:nvSpPr>
        <dsp:cNvPr id="0" name=""/>
        <dsp:cNvSpPr/>
      </dsp:nvSpPr>
      <dsp:spPr>
        <a:xfrm>
          <a:off x="1406872" y="1690274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accent6">
                  <a:lumMod val="75000"/>
                </a:schemeClr>
              </a:solidFill>
            </a:rPr>
            <a:t>Профильное обучение, </a:t>
          </a:r>
          <a:r>
            <a:rPr lang="ru-RU" sz="1400" kern="1200" dirty="0" err="1" smtClean="0">
              <a:solidFill>
                <a:schemeClr val="accent6">
                  <a:lumMod val="75000"/>
                </a:schemeClr>
              </a:solidFill>
            </a:rPr>
            <a:t>профориента-ционная</a:t>
          </a:r>
          <a:r>
            <a:rPr lang="ru-RU" sz="1400" kern="1200" dirty="0" smtClean="0">
              <a:solidFill>
                <a:schemeClr val="accent6">
                  <a:lumMod val="75000"/>
                </a:schemeClr>
              </a:solidFill>
            </a:rPr>
            <a:t> работа</a:t>
          </a:r>
          <a:endParaRPr lang="ru-RU" sz="1400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1696194" y="1690274"/>
        <a:ext cx="1518939" cy="1206110"/>
      </dsp:txXfrm>
    </dsp:sp>
    <dsp:sp modelId="{E03C28ED-9AF5-4E77-8E62-F2750869EFC9}">
      <dsp:nvSpPr>
        <dsp:cNvPr id="0" name=""/>
        <dsp:cNvSpPr/>
      </dsp:nvSpPr>
      <dsp:spPr>
        <a:xfrm>
          <a:off x="1406872" y="2896384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Участие в олимпиадах и конкурсах не менее 40%</a:t>
          </a:r>
          <a:endParaRPr lang="ru-RU" sz="1400" kern="1200" dirty="0"/>
        </a:p>
      </dsp:txBody>
      <dsp:txXfrm>
        <a:off x="1696194" y="2896384"/>
        <a:ext cx="1518939" cy="1206110"/>
      </dsp:txXfrm>
    </dsp:sp>
    <dsp:sp modelId="{B4562FD2-C115-46B2-8F56-3229FA82CB87}">
      <dsp:nvSpPr>
        <dsp:cNvPr id="0" name=""/>
        <dsp:cNvSpPr/>
      </dsp:nvSpPr>
      <dsp:spPr>
        <a:xfrm>
          <a:off x="442466" y="1960"/>
          <a:ext cx="1205507" cy="12055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Качество обучения</a:t>
          </a:r>
          <a:endParaRPr lang="ru-RU" sz="1600" b="1" kern="1200" dirty="0"/>
        </a:p>
      </dsp:txBody>
      <dsp:txXfrm>
        <a:off x="619008" y="178502"/>
        <a:ext cx="852423" cy="85242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71BE89-24AD-401F-A523-5761D791AD93}">
      <dsp:nvSpPr>
        <dsp:cNvPr id="0" name=""/>
        <dsp:cNvSpPr/>
      </dsp:nvSpPr>
      <dsp:spPr>
        <a:xfrm>
          <a:off x="1406872" y="484163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Музей, театр. Ученическое самоуправление. РДШ</a:t>
          </a:r>
          <a:endParaRPr lang="ru-RU" sz="1500" kern="1200" dirty="0"/>
        </a:p>
      </dsp:txBody>
      <dsp:txXfrm>
        <a:off x="1696194" y="484163"/>
        <a:ext cx="1518939" cy="1206110"/>
      </dsp:txXfrm>
    </dsp:sp>
    <dsp:sp modelId="{81B2A1D5-51C4-49EB-B963-5C14036697E1}">
      <dsp:nvSpPr>
        <dsp:cNvPr id="0" name=""/>
        <dsp:cNvSpPr/>
      </dsp:nvSpPr>
      <dsp:spPr>
        <a:xfrm>
          <a:off x="1406872" y="1690274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accent6">
                  <a:lumMod val="75000"/>
                </a:schemeClr>
              </a:solidFill>
            </a:rPr>
            <a:t>Участие в патриотических мероприятиях не менее 75%</a:t>
          </a:r>
          <a:endParaRPr lang="ru-RU" sz="1500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1696194" y="1690274"/>
        <a:ext cx="1518939" cy="1206110"/>
      </dsp:txXfrm>
    </dsp:sp>
    <dsp:sp modelId="{E03C28ED-9AF5-4E77-8E62-F2750869EFC9}">
      <dsp:nvSpPr>
        <dsp:cNvPr id="0" name=""/>
        <dsp:cNvSpPr/>
      </dsp:nvSpPr>
      <dsp:spPr>
        <a:xfrm>
          <a:off x="1406872" y="2896384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/>
            <a:t>Профилакти-ческая</a:t>
          </a:r>
          <a:r>
            <a:rPr lang="ru-RU" sz="1500" kern="1200" dirty="0" smtClean="0"/>
            <a:t> работа</a:t>
          </a:r>
          <a:endParaRPr lang="ru-RU" sz="1500" kern="1200" dirty="0"/>
        </a:p>
      </dsp:txBody>
      <dsp:txXfrm>
        <a:off x="1696194" y="2896384"/>
        <a:ext cx="1518939" cy="1206110"/>
      </dsp:txXfrm>
    </dsp:sp>
    <dsp:sp modelId="{B4562FD2-C115-46B2-8F56-3229FA82CB87}">
      <dsp:nvSpPr>
        <dsp:cNvPr id="0" name=""/>
        <dsp:cNvSpPr/>
      </dsp:nvSpPr>
      <dsp:spPr>
        <a:xfrm>
          <a:off x="442466" y="1960"/>
          <a:ext cx="1205507" cy="1205507"/>
        </a:xfrm>
        <a:prstGeom prst="ellipse">
          <a:avLst/>
        </a:prstGeom>
        <a:solidFill>
          <a:srgbClr val="60514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err="1" smtClean="0"/>
            <a:t>Эффектив-ное</a:t>
          </a:r>
          <a:r>
            <a:rPr lang="ru-RU" sz="1400" b="1" kern="1200" dirty="0" smtClean="0"/>
            <a:t> </a:t>
          </a:r>
          <a:r>
            <a:rPr lang="ru-RU" sz="1400" b="1" kern="1200" dirty="0" err="1" smtClean="0"/>
            <a:t>воспита-ние</a:t>
          </a:r>
          <a:endParaRPr lang="ru-RU" sz="1400" b="1" kern="1200" dirty="0"/>
        </a:p>
      </dsp:txBody>
      <dsp:txXfrm>
        <a:off x="619008" y="178502"/>
        <a:ext cx="852423" cy="85242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71BE89-24AD-401F-A523-5761D791AD93}">
      <dsp:nvSpPr>
        <dsp:cNvPr id="0" name=""/>
        <dsp:cNvSpPr/>
      </dsp:nvSpPr>
      <dsp:spPr>
        <a:xfrm>
          <a:off x="1406872" y="484163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Группы здоровья. ГТО</a:t>
          </a:r>
          <a:endParaRPr lang="ru-RU" sz="1600" kern="1200" dirty="0"/>
        </a:p>
      </dsp:txBody>
      <dsp:txXfrm>
        <a:off x="1696194" y="484163"/>
        <a:ext cx="1518939" cy="1206110"/>
      </dsp:txXfrm>
    </dsp:sp>
    <dsp:sp modelId="{81B2A1D5-51C4-49EB-B963-5C14036697E1}">
      <dsp:nvSpPr>
        <dsp:cNvPr id="0" name=""/>
        <dsp:cNvSpPr/>
      </dsp:nvSpPr>
      <dsp:spPr>
        <a:xfrm>
          <a:off x="1406872" y="1690274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accent6">
                  <a:lumMod val="75000"/>
                </a:schemeClr>
              </a:solidFill>
            </a:rPr>
            <a:t>Социально-психологи-</a:t>
          </a:r>
          <a:r>
            <a:rPr lang="ru-RU" sz="1600" kern="1200" dirty="0" err="1" smtClean="0">
              <a:solidFill>
                <a:schemeClr val="accent6">
                  <a:lumMod val="75000"/>
                </a:schemeClr>
              </a:solidFill>
            </a:rPr>
            <a:t>ческое</a:t>
          </a:r>
          <a:r>
            <a:rPr lang="ru-RU" sz="1600" kern="1200" dirty="0" smtClean="0">
              <a:solidFill>
                <a:schemeClr val="accent6">
                  <a:lumMod val="75000"/>
                </a:schemeClr>
              </a:solidFill>
            </a:rPr>
            <a:t> тестирование не менее 100%</a:t>
          </a:r>
          <a:endParaRPr lang="ru-RU" sz="1600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1696194" y="1690274"/>
        <a:ext cx="1518939" cy="1206110"/>
      </dsp:txXfrm>
    </dsp:sp>
    <dsp:sp modelId="{E03C28ED-9AF5-4E77-8E62-F2750869EFC9}">
      <dsp:nvSpPr>
        <dsp:cNvPr id="0" name=""/>
        <dsp:cNvSpPr/>
      </dsp:nvSpPr>
      <dsp:spPr>
        <a:xfrm>
          <a:off x="1406872" y="2896384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Лагеря дневного пребывания: город не менее 20%, село не менее 40% обучающихся</a:t>
          </a:r>
          <a:endParaRPr lang="ru-RU" sz="1300" kern="1200" dirty="0"/>
        </a:p>
      </dsp:txBody>
      <dsp:txXfrm>
        <a:off x="1696194" y="2896384"/>
        <a:ext cx="1518939" cy="1206110"/>
      </dsp:txXfrm>
    </dsp:sp>
    <dsp:sp modelId="{B4562FD2-C115-46B2-8F56-3229FA82CB87}">
      <dsp:nvSpPr>
        <dsp:cNvPr id="0" name=""/>
        <dsp:cNvSpPr/>
      </dsp:nvSpPr>
      <dsp:spPr>
        <a:xfrm>
          <a:off x="442466" y="1960"/>
          <a:ext cx="1205507" cy="1205507"/>
        </a:xfrm>
        <a:prstGeom prst="ellipse">
          <a:avLst/>
        </a:prstGeom>
        <a:solidFill>
          <a:srgbClr val="A78E6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err="1" smtClean="0"/>
            <a:t>Сохране-ние</a:t>
          </a:r>
          <a:r>
            <a:rPr lang="ru-RU" sz="1400" b="1" kern="1200" dirty="0" smtClean="0"/>
            <a:t> здоровья</a:t>
          </a:r>
          <a:endParaRPr lang="ru-RU" sz="1400" b="1" kern="1200" dirty="0"/>
        </a:p>
      </dsp:txBody>
      <dsp:txXfrm>
        <a:off x="619008" y="178502"/>
        <a:ext cx="852423" cy="85242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1E1E18-ADAC-4639-8880-F1CC585A5B55}">
      <dsp:nvSpPr>
        <dsp:cNvPr id="0" name=""/>
        <dsp:cNvSpPr/>
      </dsp:nvSpPr>
      <dsp:spPr>
        <a:xfrm>
          <a:off x="3159" y="721111"/>
          <a:ext cx="877808" cy="8778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10</a:t>
          </a:r>
          <a:endParaRPr lang="ru-RU" sz="3200" kern="1200" dirty="0"/>
        </a:p>
      </dsp:txBody>
      <dsp:txXfrm>
        <a:off x="131711" y="849663"/>
        <a:ext cx="620704" cy="620704"/>
      </dsp:txXfrm>
    </dsp:sp>
    <dsp:sp modelId="{B1734A39-98E8-4C1B-8FDC-0F5E194EB03A}">
      <dsp:nvSpPr>
        <dsp:cNvPr id="0" name=""/>
        <dsp:cNvSpPr/>
      </dsp:nvSpPr>
      <dsp:spPr>
        <a:xfrm>
          <a:off x="952246" y="905451"/>
          <a:ext cx="509128" cy="509128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1019731" y="1100142"/>
        <a:ext cx="374158" cy="119746"/>
      </dsp:txXfrm>
    </dsp:sp>
    <dsp:sp modelId="{68859313-4896-47C9-BFA4-9F1226A474CC}">
      <dsp:nvSpPr>
        <dsp:cNvPr id="0" name=""/>
        <dsp:cNvSpPr/>
      </dsp:nvSpPr>
      <dsp:spPr>
        <a:xfrm>
          <a:off x="1532653" y="721111"/>
          <a:ext cx="877808" cy="877808"/>
        </a:xfrm>
        <a:prstGeom prst="ellipse">
          <a:avLst/>
        </a:prstGeom>
        <a:solidFill>
          <a:srgbClr val="60514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15</a:t>
          </a:r>
          <a:endParaRPr lang="ru-RU" sz="3200" kern="1200" dirty="0"/>
        </a:p>
      </dsp:txBody>
      <dsp:txXfrm>
        <a:off x="1661205" y="849663"/>
        <a:ext cx="620704" cy="620704"/>
      </dsp:txXfrm>
    </dsp:sp>
    <dsp:sp modelId="{C4A8D98F-06E2-48DD-99DD-ACC6F779C039}">
      <dsp:nvSpPr>
        <dsp:cNvPr id="0" name=""/>
        <dsp:cNvSpPr/>
      </dsp:nvSpPr>
      <dsp:spPr>
        <a:xfrm>
          <a:off x="2481739" y="905451"/>
          <a:ext cx="509128" cy="509128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2549224" y="1100142"/>
        <a:ext cx="374158" cy="119746"/>
      </dsp:txXfrm>
    </dsp:sp>
    <dsp:sp modelId="{667CA17A-AE82-40E8-B331-ACB705C40DCE}">
      <dsp:nvSpPr>
        <dsp:cNvPr id="0" name=""/>
        <dsp:cNvSpPr/>
      </dsp:nvSpPr>
      <dsp:spPr>
        <a:xfrm>
          <a:off x="3062146" y="721111"/>
          <a:ext cx="877808" cy="877808"/>
        </a:xfrm>
        <a:prstGeom prst="ellipse">
          <a:avLst/>
        </a:prstGeom>
        <a:solidFill>
          <a:srgbClr val="A78E6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10</a:t>
          </a:r>
          <a:endParaRPr lang="ru-RU" sz="3200" kern="1200" dirty="0"/>
        </a:p>
      </dsp:txBody>
      <dsp:txXfrm>
        <a:off x="3190698" y="849663"/>
        <a:ext cx="620704" cy="620704"/>
      </dsp:txXfrm>
    </dsp:sp>
    <dsp:sp modelId="{5D766380-C4C1-4016-B533-9E7821C7102A}">
      <dsp:nvSpPr>
        <dsp:cNvPr id="0" name=""/>
        <dsp:cNvSpPr/>
      </dsp:nvSpPr>
      <dsp:spPr>
        <a:xfrm>
          <a:off x="4011233" y="905451"/>
          <a:ext cx="509128" cy="509128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4078718" y="1010331"/>
        <a:ext cx="374158" cy="299368"/>
      </dsp:txXfrm>
    </dsp:sp>
    <dsp:sp modelId="{AC94524D-8146-47C9-84E8-71A33F4D507A}">
      <dsp:nvSpPr>
        <dsp:cNvPr id="0" name=""/>
        <dsp:cNvSpPr/>
      </dsp:nvSpPr>
      <dsp:spPr>
        <a:xfrm>
          <a:off x="4591639" y="721111"/>
          <a:ext cx="877808" cy="877808"/>
        </a:xfrm>
        <a:prstGeom prst="ellipse">
          <a:avLst/>
        </a:prstGeom>
        <a:solidFill>
          <a:srgbClr val="FE909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35</a:t>
          </a:r>
          <a:endParaRPr lang="ru-RU" sz="3200" kern="1200" dirty="0"/>
        </a:p>
      </dsp:txBody>
      <dsp:txXfrm>
        <a:off x="4720191" y="849663"/>
        <a:ext cx="620704" cy="62070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17551D-005D-42CB-97FC-05278D8FB75D}">
      <dsp:nvSpPr>
        <dsp:cNvPr id="0" name=""/>
        <dsp:cNvSpPr/>
      </dsp:nvSpPr>
      <dsp:spPr>
        <a:xfrm rot="5400000">
          <a:off x="359456" y="1532420"/>
          <a:ext cx="1081745" cy="1799999"/>
        </a:xfrm>
        <a:prstGeom prst="corner">
          <a:avLst>
            <a:gd name="adj1" fmla="val 16120"/>
            <a:gd name="adj2" fmla="val 16110"/>
          </a:avLst>
        </a:prstGeom>
        <a:solidFill>
          <a:srgbClr val="605148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3892F4-C50F-49E6-97A6-C4069128B166}">
      <dsp:nvSpPr>
        <dsp:cNvPr id="0" name=""/>
        <dsp:cNvSpPr/>
      </dsp:nvSpPr>
      <dsp:spPr>
        <a:xfrm>
          <a:off x="210607" y="2100466"/>
          <a:ext cx="1625049" cy="1871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4-ый уровень / недопустимый уровень</a:t>
          </a:r>
          <a:endParaRPr lang="ru-RU" sz="1600" kern="1200" dirty="0"/>
        </a:p>
      </dsp:txBody>
      <dsp:txXfrm>
        <a:off x="210607" y="2100466"/>
        <a:ext cx="1625049" cy="1871743"/>
      </dsp:txXfrm>
    </dsp:sp>
    <dsp:sp modelId="{35829EA5-A580-440A-BA1D-6716D0E00307}">
      <dsp:nvSpPr>
        <dsp:cNvPr id="0" name=""/>
        <dsp:cNvSpPr/>
      </dsp:nvSpPr>
      <dsp:spPr>
        <a:xfrm>
          <a:off x="1497322" y="1399902"/>
          <a:ext cx="306613" cy="306613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2D80BB-2960-4B77-B26D-27B6C1567D2A}">
      <dsp:nvSpPr>
        <dsp:cNvPr id="0" name=""/>
        <dsp:cNvSpPr/>
      </dsp:nvSpPr>
      <dsp:spPr>
        <a:xfrm rot="5400000">
          <a:off x="2348834" y="1040146"/>
          <a:ext cx="1081745" cy="1799999"/>
        </a:xfrm>
        <a:prstGeom prst="corner">
          <a:avLst>
            <a:gd name="adj1" fmla="val 16120"/>
            <a:gd name="adj2" fmla="val 16110"/>
          </a:avLst>
        </a:prstGeom>
        <a:solidFill>
          <a:srgbClr val="A78E65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F4DD20-4B72-4908-88AE-F835DEE6805A}">
      <dsp:nvSpPr>
        <dsp:cNvPr id="0" name=""/>
        <dsp:cNvSpPr/>
      </dsp:nvSpPr>
      <dsp:spPr>
        <a:xfrm>
          <a:off x="2168264" y="1577958"/>
          <a:ext cx="1625049" cy="14244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3-ий уровень / низкая степень эффективности деятельности школы</a:t>
          </a:r>
          <a:endParaRPr lang="ru-RU" sz="1600" kern="1200" dirty="0"/>
        </a:p>
      </dsp:txBody>
      <dsp:txXfrm>
        <a:off x="2168264" y="1577958"/>
        <a:ext cx="1625049" cy="1424451"/>
      </dsp:txXfrm>
    </dsp:sp>
    <dsp:sp modelId="{2AA4010A-2EC6-4976-91E6-B26880E3D9E2}">
      <dsp:nvSpPr>
        <dsp:cNvPr id="0" name=""/>
        <dsp:cNvSpPr/>
      </dsp:nvSpPr>
      <dsp:spPr>
        <a:xfrm>
          <a:off x="3486701" y="907628"/>
          <a:ext cx="306613" cy="306613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044CFD-89FE-4201-9209-417DCF4CF372}">
      <dsp:nvSpPr>
        <dsp:cNvPr id="0" name=""/>
        <dsp:cNvSpPr/>
      </dsp:nvSpPr>
      <dsp:spPr>
        <a:xfrm rot="5400000">
          <a:off x="4338212" y="547872"/>
          <a:ext cx="1081745" cy="1799999"/>
        </a:xfrm>
        <a:prstGeom prst="corner">
          <a:avLst>
            <a:gd name="adj1" fmla="val 16120"/>
            <a:gd name="adj2" fmla="val 16110"/>
          </a:avLst>
        </a:prstGeom>
        <a:solidFill>
          <a:srgbClr val="FE909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6A91D2-294C-46BF-99EC-F6A0A11B3F34}">
      <dsp:nvSpPr>
        <dsp:cNvPr id="0" name=""/>
        <dsp:cNvSpPr/>
      </dsp:nvSpPr>
      <dsp:spPr>
        <a:xfrm>
          <a:off x="4157642" y="1085684"/>
          <a:ext cx="1625049" cy="14244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2-ой уровень / средний уровень эффективности деятельности школы</a:t>
          </a:r>
          <a:endParaRPr lang="ru-RU" sz="1600" kern="1200" dirty="0"/>
        </a:p>
      </dsp:txBody>
      <dsp:txXfrm>
        <a:off x="4157642" y="1085684"/>
        <a:ext cx="1625049" cy="1424451"/>
      </dsp:txXfrm>
    </dsp:sp>
    <dsp:sp modelId="{987E1AD5-FF63-44A1-9481-0B687F79E3F3}">
      <dsp:nvSpPr>
        <dsp:cNvPr id="0" name=""/>
        <dsp:cNvSpPr/>
      </dsp:nvSpPr>
      <dsp:spPr>
        <a:xfrm>
          <a:off x="5476079" y="415354"/>
          <a:ext cx="306613" cy="306613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AD81AD-99EE-4653-8171-50A3D925FF66}">
      <dsp:nvSpPr>
        <dsp:cNvPr id="0" name=""/>
        <dsp:cNvSpPr/>
      </dsp:nvSpPr>
      <dsp:spPr>
        <a:xfrm rot="5400000">
          <a:off x="6327591" y="55599"/>
          <a:ext cx="1081745" cy="179999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9848FB-5B6A-4539-8364-D89FEE483256}">
      <dsp:nvSpPr>
        <dsp:cNvPr id="0" name=""/>
        <dsp:cNvSpPr/>
      </dsp:nvSpPr>
      <dsp:spPr>
        <a:xfrm>
          <a:off x="6147021" y="593411"/>
          <a:ext cx="1625049" cy="14244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1-ый уровень / высшая степень эффективности деятельности школы</a:t>
          </a:r>
          <a:endParaRPr lang="ru-RU" sz="1600" kern="1200" dirty="0"/>
        </a:p>
      </dsp:txBody>
      <dsp:txXfrm>
        <a:off x="6147021" y="593411"/>
        <a:ext cx="1625049" cy="1424451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05497C-9A9B-45AE-B45C-2595A73BDE59}">
      <dsp:nvSpPr>
        <dsp:cNvPr id="0" name=""/>
        <dsp:cNvSpPr/>
      </dsp:nvSpPr>
      <dsp:spPr>
        <a:xfrm>
          <a:off x="373528" y="0"/>
          <a:ext cx="4233326" cy="174396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EC0EC5-C07A-4540-8566-6480FDB0DA63}">
      <dsp:nvSpPr>
        <dsp:cNvPr id="0" name=""/>
        <dsp:cNvSpPr/>
      </dsp:nvSpPr>
      <dsp:spPr>
        <a:xfrm>
          <a:off x="5350" y="523190"/>
          <a:ext cx="1603061" cy="6975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chemeClr val="tx1"/>
              </a:solidFill>
            </a:rPr>
            <a:t>Анализ результатов оценки</a:t>
          </a:r>
          <a:endParaRPr lang="ru-RU" sz="1300" b="1" kern="1200" dirty="0">
            <a:solidFill>
              <a:schemeClr val="tx1"/>
            </a:solidFill>
          </a:endParaRPr>
        </a:p>
      </dsp:txBody>
      <dsp:txXfrm>
        <a:off x="39403" y="557243"/>
        <a:ext cx="1534955" cy="629481"/>
      </dsp:txXfrm>
    </dsp:sp>
    <dsp:sp modelId="{9FC3E0D4-0592-4420-9FCB-42E378E65814}">
      <dsp:nvSpPr>
        <dsp:cNvPr id="0" name=""/>
        <dsp:cNvSpPr/>
      </dsp:nvSpPr>
      <dsp:spPr>
        <a:xfrm>
          <a:off x="1688661" y="523190"/>
          <a:ext cx="1603061" cy="6975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chemeClr val="tx1"/>
              </a:solidFill>
            </a:rPr>
            <a:t>Публичное освещение</a:t>
          </a:r>
          <a:endParaRPr lang="ru-RU" sz="1300" b="1" kern="1200" dirty="0">
            <a:solidFill>
              <a:schemeClr val="tx1"/>
            </a:solidFill>
          </a:endParaRPr>
        </a:p>
      </dsp:txBody>
      <dsp:txXfrm>
        <a:off x="1722714" y="557243"/>
        <a:ext cx="1534955" cy="629481"/>
      </dsp:txXfrm>
    </dsp:sp>
    <dsp:sp modelId="{40AFDB19-3FCE-4D05-94E8-CC09EB8B764F}">
      <dsp:nvSpPr>
        <dsp:cNvPr id="0" name=""/>
        <dsp:cNvSpPr/>
      </dsp:nvSpPr>
      <dsp:spPr>
        <a:xfrm>
          <a:off x="3371972" y="523190"/>
          <a:ext cx="1603061" cy="6975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</a:rPr>
            <a:t>Подготовка управленческих решений</a:t>
          </a:r>
          <a:endParaRPr lang="ru-RU" sz="1200" b="1" kern="1200" dirty="0">
            <a:solidFill>
              <a:schemeClr val="tx1"/>
            </a:solidFill>
          </a:endParaRPr>
        </a:p>
      </dsp:txBody>
      <dsp:txXfrm>
        <a:off x="3406025" y="557243"/>
        <a:ext cx="1534955" cy="629481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596C87-EEE5-4A7E-86F8-6052250FF50E}">
      <dsp:nvSpPr>
        <dsp:cNvPr id="0" name=""/>
        <dsp:cNvSpPr/>
      </dsp:nvSpPr>
      <dsp:spPr>
        <a:xfrm>
          <a:off x="1100583" y="2331"/>
          <a:ext cx="5571232" cy="748419"/>
        </a:xfrm>
        <a:prstGeom prst="roundRect">
          <a:avLst>
            <a:gd name="adj" fmla="val 10000"/>
          </a:avLst>
        </a:prstGeom>
        <a:solidFill>
          <a:srgbClr val="A78E6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3600" kern="1200" dirty="0" smtClean="0"/>
            <a:t>Управленческие решения</a:t>
          </a:r>
          <a:endParaRPr lang="ru-RU" sz="3600" kern="1200" dirty="0"/>
        </a:p>
      </dsp:txBody>
      <dsp:txXfrm>
        <a:off x="1122503" y="24251"/>
        <a:ext cx="5527392" cy="704579"/>
      </dsp:txXfrm>
    </dsp:sp>
    <dsp:sp modelId="{CDCA09B8-2A4C-4F37-93FF-08E83E5C752F}">
      <dsp:nvSpPr>
        <dsp:cNvPr id="0" name=""/>
        <dsp:cNvSpPr/>
      </dsp:nvSpPr>
      <dsp:spPr>
        <a:xfrm>
          <a:off x="1100583" y="885466"/>
          <a:ext cx="748419" cy="748419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BB937F-EDAC-4F05-9608-D1F66CEF4707}">
      <dsp:nvSpPr>
        <dsp:cNvPr id="0" name=""/>
        <dsp:cNvSpPr/>
      </dsp:nvSpPr>
      <dsp:spPr>
        <a:xfrm>
          <a:off x="1893908" y="885466"/>
          <a:ext cx="4777907" cy="748419"/>
        </a:xfrm>
        <a:prstGeom prst="roundRect">
          <a:avLst>
            <a:gd name="adj" fmla="val 16670"/>
          </a:avLst>
        </a:prstGeom>
        <a:solidFill>
          <a:srgbClr val="A78E6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/>
            <a:t>Выделение грантов на развитие,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/>
            <a:t>в том числе за счет внебюджетных средств</a:t>
          </a:r>
          <a:endParaRPr lang="ru-RU" sz="1400" kern="1200" dirty="0"/>
        </a:p>
      </dsp:txBody>
      <dsp:txXfrm>
        <a:off x="1930449" y="922007"/>
        <a:ext cx="4704825" cy="675337"/>
      </dsp:txXfrm>
    </dsp:sp>
    <dsp:sp modelId="{67FD9060-FF55-4FC8-BFB4-656A56409CC6}">
      <dsp:nvSpPr>
        <dsp:cNvPr id="0" name=""/>
        <dsp:cNvSpPr/>
      </dsp:nvSpPr>
      <dsp:spPr>
        <a:xfrm>
          <a:off x="1100583" y="1723695"/>
          <a:ext cx="748419" cy="748419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9555C5-5A99-4B96-8D89-0BCA757C058C}">
      <dsp:nvSpPr>
        <dsp:cNvPr id="0" name=""/>
        <dsp:cNvSpPr/>
      </dsp:nvSpPr>
      <dsp:spPr>
        <a:xfrm>
          <a:off x="1893908" y="1723695"/>
          <a:ext cx="4777907" cy="748419"/>
        </a:xfrm>
        <a:prstGeom prst="roundRect">
          <a:avLst>
            <a:gd name="adj" fmla="val 16670"/>
          </a:avLst>
        </a:prstGeom>
        <a:solidFill>
          <a:srgbClr val="A78E6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Подготовка</a:t>
          </a:r>
          <a:r>
            <a:rPr lang="ru-RU" sz="1400" kern="1200" baseline="0" dirty="0" smtClean="0"/>
            <a:t> рекомендаций в целях стимулирования и (или) по разработке программ повышения эффективности </a:t>
          </a:r>
          <a:endParaRPr lang="ru-RU" sz="1400" kern="1200" dirty="0"/>
        </a:p>
      </dsp:txBody>
      <dsp:txXfrm>
        <a:off x="1930449" y="1760236"/>
        <a:ext cx="4704825" cy="675337"/>
      </dsp:txXfrm>
    </dsp:sp>
    <dsp:sp modelId="{6B7C9836-6D62-44CB-9152-79541A460DD8}">
      <dsp:nvSpPr>
        <dsp:cNvPr id="0" name=""/>
        <dsp:cNvSpPr/>
      </dsp:nvSpPr>
      <dsp:spPr>
        <a:xfrm>
          <a:off x="1100583" y="2561925"/>
          <a:ext cx="748419" cy="748419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9AE0B3-64FD-4A1C-8FF2-16B3460070EC}">
      <dsp:nvSpPr>
        <dsp:cNvPr id="0" name=""/>
        <dsp:cNvSpPr/>
      </dsp:nvSpPr>
      <dsp:spPr>
        <a:xfrm>
          <a:off x="1893908" y="2561925"/>
          <a:ext cx="4777907" cy="748419"/>
        </a:xfrm>
        <a:prstGeom prst="roundRect">
          <a:avLst>
            <a:gd name="adj" fmla="val 16670"/>
          </a:avLst>
        </a:prstGeom>
        <a:solidFill>
          <a:srgbClr val="A78E6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Корректировка (сокращение) государственного задания</a:t>
          </a:r>
          <a:endParaRPr lang="ru-RU" sz="1400" kern="1200" dirty="0"/>
        </a:p>
      </dsp:txBody>
      <dsp:txXfrm>
        <a:off x="1930449" y="2598466"/>
        <a:ext cx="4704825" cy="675337"/>
      </dsp:txXfrm>
    </dsp:sp>
    <dsp:sp modelId="{35B62C1F-AE53-4B6F-82A9-9C2AD0DD4CFE}">
      <dsp:nvSpPr>
        <dsp:cNvPr id="0" name=""/>
        <dsp:cNvSpPr/>
      </dsp:nvSpPr>
      <dsp:spPr>
        <a:xfrm>
          <a:off x="1100583" y="3412933"/>
          <a:ext cx="748419" cy="748419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29E8E8-B44A-4349-8546-E1DB675902C9}">
      <dsp:nvSpPr>
        <dsp:cNvPr id="0" name=""/>
        <dsp:cNvSpPr/>
      </dsp:nvSpPr>
      <dsp:spPr>
        <a:xfrm>
          <a:off x="1893908" y="3400154"/>
          <a:ext cx="4777907" cy="773977"/>
        </a:xfrm>
        <a:prstGeom prst="roundRect">
          <a:avLst>
            <a:gd name="adj" fmla="val 16670"/>
          </a:avLst>
        </a:prstGeom>
        <a:solidFill>
          <a:srgbClr val="A78E6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Реорганизация образовательной организации, демонстрирующей недопустимый уровень эффективности</a:t>
          </a:r>
          <a:endParaRPr lang="ru-RU" sz="1400" kern="1200" dirty="0"/>
        </a:p>
      </dsp:txBody>
      <dsp:txXfrm>
        <a:off x="1931697" y="3437943"/>
        <a:ext cx="4702329" cy="698399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24E7FE-CAE8-4395-A2C8-30173DC4226F}">
      <dsp:nvSpPr>
        <dsp:cNvPr id="0" name=""/>
        <dsp:cNvSpPr/>
      </dsp:nvSpPr>
      <dsp:spPr>
        <a:xfrm>
          <a:off x="4029870" y="531895"/>
          <a:ext cx="98249" cy="1818384"/>
        </a:xfrm>
        <a:prstGeom prst="rect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C7EE11-5B11-4F92-9BC4-20F028323128}">
      <dsp:nvSpPr>
        <dsp:cNvPr id="0" name=""/>
        <dsp:cNvSpPr/>
      </dsp:nvSpPr>
      <dsp:spPr>
        <a:xfrm>
          <a:off x="98249" y="531895"/>
          <a:ext cx="2555306" cy="1818384"/>
        </a:xfrm>
        <a:prstGeom prst="frame">
          <a:avLst>
            <a:gd name="adj1" fmla="val 5450"/>
          </a:avLst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F8C587-EBFC-41CE-BCEA-A9FBB9D612A8}">
      <dsp:nvSpPr>
        <dsp:cNvPr id="0" name=""/>
        <dsp:cNvSpPr/>
      </dsp:nvSpPr>
      <dsp:spPr>
        <a:xfrm>
          <a:off x="0" y="314015"/>
          <a:ext cx="2457057" cy="172003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56C319-F245-47C5-AFC1-D4CD23CAF004}">
      <dsp:nvSpPr>
        <dsp:cNvPr id="0" name=""/>
        <dsp:cNvSpPr/>
      </dsp:nvSpPr>
      <dsp:spPr>
        <a:xfrm>
          <a:off x="198149" y="2034659"/>
          <a:ext cx="2357156" cy="215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0" tIns="38100" rIns="101600" bIns="381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 dirty="0"/>
        </a:p>
      </dsp:txBody>
      <dsp:txXfrm>
        <a:off x="198149" y="2034659"/>
        <a:ext cx="2357156" cy="215844"/>
      </dsp:txXfrm>
    </dsp:sp>
    <dsp:sp modelId="{437C1EDF-EA9C-4051-A5A2-5A2BFA7D865A}">
      <dsp:nvSpPr>
        <dsp:cNvPr id="0" name=""/>
        <dsp:cNvSpPr/>
      </dsp:nvSpPr>
      <dsp:spPr>
        <a:xfrm>
          <a:off x="2757584" y="531895"/>
          <a:ext cx="1168257" cy="1818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Январь 2017</a:t>
          </a:r>
          <a:endParaRPr lang="ru-RU" sz="3000" kern="1200" dirty="0"/>
        </a:p>
      </dsp:txBody>
      <dsp:txXfrm>
        <a:off x="2757584" y="531895"/>
        <a:ext cx="1168257" cy="18183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DCC96A-E6F8-4E62-B6E5-898C73038E81}">
      <dsp:nvSpPr>
        <dsp:cNvPr id="0" name=""/>
        <dsp:cNvSpPr/>
      </dsp:nvSpPr>
      <dsp:spPr>
        <a:xfrm>
          <a:off x="1299935" y="0"/>
          <a:ext cx="3040112" cy="304011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E56D38-9B24-4A78-AE0F-D1C4BA68CA81}">
      <dsp:nvSpPr>
        <dsp:cNvPr id="0" name=""/>
        <dsp:cNvSpPr/>
      </dsp:nvSpPr>
      <dsp:spPr>
        <a:xfrm>
          <a:off x="2819991" y="304308"/>
          <a:ext cx="1976072" cy="43226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Эффективность управления</a:t>
          </a:r>
          <a:endParaRPr lang="ru-RU" sz="1000" b="1" kern="1200" dirty="0"/>
        </a:p>
      </dsp:txBody>
      <dsp:txXfrm>
        <a:off x="2841092" y="325409"/>
        <a:ext cx="1933870" cy="390063"/>
      </dsp:txXfrm>
    </dsp:sp>
    <dsp:sp modelId="{531577C8-F1C1-4ED3-A8A6-73BED4E5F425}">
      <dsp:nvSpPr>
        <dsp:cNvPr id="0" name=""/>
        <dsp:cNvSpPr/>
      </dsp:nvSpPr>
      <dsp:spPr>
        <a:xfrm>
          <a:off x="2819991" y="790607"/>
          <a:ext cx="1976072" cy="43226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Кадровое обеспечение</a:t>
          </a:r>
          <a:endParaRPr lang="ru-RU" sz="1000" b="1" kern="1200" dirty="0"/>
        </a:p>
      </dsp:txBody>
      <dsp:txXfrm>
        <a:off x="2841092" y="811708"/>
        <a:ext cx="1933870" cy="390063"/>
      </dsp:txXfrm>
    </dsp:sp>
    <dsp:sp modelId="{2CB913ED-A79E-4058-B0AA-B9172007015F}">
      <dsp:nvSpPr>
        <dsp:cNvPr id="0" name=""/>
        <dsp:cNvSpPr/>
      </dsp:nvSpPr>
      <dsp:spPr>
        <a:xfrm>
          <a:off x="2819991" y="1276906"/>
          <a:ext cx="1976072" cy="43226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Качество и доступность образования</a:t>
          </a:r>
          <a:endParaRPr lang="ru-RU" sz="1000" b="1" kern="1200" dirty="0"/>
        </a:p>
      </dsp:txBody>
      <dsp:txXfrm>
        <a:off x="2841092" y="1298007"/>
        <a:ext cx="1933870" cy="390063"/>
      </dsp:txXfrm>
    </dsp:sp>
    <dsp:sp modelId="{497D0728-E6D3-4155-B54D-78F2CBD56137}">
      <dsp:nvSpPr>
        <dsp:cNvPr id="0" name=""/>
        <dsp:cNvSpPr/>
      </dsp:nvSpPr>
      <dsp:spPr>
        <a:xfrm>
          <a:off x="2819991" y="1763205"/>
          <a:ext cx="1976072" cy="43226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Эффективность воспитания</a:t>
          </a:r>
          <a:endParaRPr lang="ru-RU" sz="1000" b="1" kern="1200" dirty="0"/>
        </a:p>
      </dsp:txBody>
      <dsp:txXfrm>
        <a:off x="2841092" y="1784306"/>
        <a:ext cx="1933870" cy="390063"/>
      </dsp:txXfrm>
    </dsp:sp>
    <dsp:sp modelId="{3E33AD50-3D05-44FE-A9D9-A86726077DB3}">
      <dsp:nvSpPr>
        <dsp:cNvPr id="0" name=""/>
        <dsp:cNvSpPr/>
      </dsp:nvSpPr>
      <dsp:spPr>
        <a:xfrm>
          <a:off x="2819991" y="2249504"/>
          <a:ext cx="1976072" cy="43226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Безопасность</a:t>
          </a:r>
          <a:endParaRPr lang="ru-RU" sz="1000" b="1" kern="1200" dirty="0"/>
        </a:p>
      </dsp:txBody>
      <dsp:txXfrm>
        <a:off x="2841092" y="2270605"/>
        <a:ext cx="1933870" cy="3900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71BE89-24AD-401F-A523-5761D791AD93}">
      <dsp:nvSpPr>
        <dsp:cNvPr id="0" name=""/>
        <dsp:cNvSpPr/>
      </dsp:nvSpPr>
      <dsp:spPr>
        <a:xfrm>
          <a:off x="1406872" y="484163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Сохранение контингента обучающихся</a:t>
          </a:r>
          <a:endParaRPr lang="ru-RU" sz="1600" kern="1200" dirty="0"/>
        </a:p>
      </dsp:txBody>
      <dsp:txXfrm>
        <a:off x="1696194" y="484163"/>
        <a:ext cx="1518939" cy="1206110"/>
      </dsp:txXfrm>
    </dsp:sp>
    <dsp:sp modelId="{81B2A1D5-51C4-49EB-B963-5C14036697E1}">
      <dsp:nvSpPr>
        <dsp:cNvPr id="0" name=""/>
        <dsp:cNvSpPr/>
      </dsp:nvSpPr>
      <dsp:spPr>
        <a:xfrm>
          <a:off x="1406872" y="1690274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accent6">
                  <a:lumMod val="75000"/>
                </a:schemeClr>
              </a:solidFill>
            </a:rPr>
            <a:t>Полнота реализации программ</a:t>
          </a:r>
          <a:endParaRPr lang="ru-RU" sz="1600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1696194" y="1690274"/>
        <a:ext cx="1518939" cy="1206110"/>
      </dsp:txXfrm>
    </dsp:sp>
    <dsp:sp modelId="{E03C28ED-9AF5-4E77-8E62-F2750869EFC9}">
      <dsp:nvSpPr>
        <dsp:cNvPr id="0" name=""/>
        <dsp:cNvSpPr/>
      </dsp:nvSpPr>
      <dsp:spPr>
        <a:xfrm>
          <a:off x="1406872" y="2896384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Освоение образователь-</a:t>
          </a:r>
          <a:r>
            <a:rPr lang="ru-RU" sz="1700" kern="1200" dirty="0" err="1" smtClean="0"/>
            <a:t>ных</a:t>
          </a:r>
          <a:r>
            <a:rPr lang="ru-RU" sz="1700" kern="1200" dirty="0" smtClean="0"/>
            <a:t> программ</a:t>
          </a:r>
          <a:endParaRPr lang="ru-RU" sz="1700" kern="1200" dirty="0"/>
        </a:p>
      </dsp:txBody>
      <dsp:txXfrm>
        <a:off x="1696194" y="2896384"/>
        <a:ext cx="1518939" cy="1206110"/>
      </dsp:txXfrm>
    </dsp:sp>
    <dsp:sp modelId="{B4562FD2-C115-46B2-8F56-3229FA82CB87}">
      <dsp:nvSpPr>
        <dsp:cNvPr id="0" name=""/>
        <dsp:cNvSpPr/>
      </dsp:nvSpPr>
      <dsp:spPr>
        <a:xfrm>
          <a:off x="442466" y="1960"/>
          <a:ext cx="1205507" cy="12055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Объем и качество </a:t>
          </a:r>
          <a:r>
            <a:rPr lang="ru-RU" sz="1700" b="1" kern="1200" dirty="0" err="1" smtClean="0"/>
            <a:t>госуслуг</a:t>
          </a:r>
          <a:endParaRPr lang="ru-RU" sz="1700" b="1" kern="1200" dirty="0"/>
        </a:p>
      </dsp:txBody>
      <dsp:txXfrm>
        <a:off x="619008" y="178502"/>
        <a:ext cx="852423" cy="85242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71BE89-24AD-401F-A523-5761D791AD93}">
      <dsp:nvSpPr>
        <dsp:cNvPr id="0" name=""/>
        <dsp:cNvSpPr/>
      </dsp:nvSpPr>
      <dsp:spPr>
        <a:xfrm>
          <a:off x="1406872" y="484163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Отсутствие предписаний, жалоб, взысканий</a:t>
          </a:r>
          <a:endParaRPr lang="ru-RU" sz="1600" kern="1200" dirty="0"/>
        </a:p>
      </dsp:txBody>
      <dsp:txXfrm>
        <a:off x="1696194" y="484163"/>
        <a:ext cx="1518939" cy="1206110"/>
      </dsp:txXfrm>
    </dsp:sp>
    <dsp:sp modelId="{81B2A1D5-51C4-49EB-B963-5C14036697E1}">
      <dsp:nvSpPr>
        <dsp:cNvPr id="0" name=""/>
        <dsp:cNvSpPr/>
      </dsp:nvSpPr>
      <dsp:spPr>
        <a:xfrm>
          <a:off x="1406872" y="1690274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accent6">
                  <a:lumMod val="75000"/>
                </a:schemeClr>
              </a:solidFill>
            </a:rPr>
            <a:t>Соблюдение сроков и порядка отчетности</a:t>
          </a:r>
          <a:endParaRPr lang="ru-RU" sz="1600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1696194" y="1690274"/>
        <a:ext cx="1518939" cy="1206110"/>
      </dsp:txXfrm>
    </dsp:sp>
    <dsp:sp modelId="{E03C28ED-9AF5-4E77-8E62-F2750869EFC9}">
      <dsp:nvSpPr>
        <dsp:cNvPr id="0" name=""/>
        <dsp:cNvSpPr/>
      </dsp:nvSpPr>
      <dsp:spPr>
        <a:xfrm>
          <a:off x="1406872" y="2896384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Отсутствие замечаний по использованию средств </a:t>
          </a:r>
          <a:endParaRPr lang="ru-RU" sz="1600" kern="1200" dirty="0"/>
        </a:p>
      </dsp:txBody>
      <dsp:txXfrm>
        <a:off x="1696194" y="2896384"/>
        <a:ext cx="1518939" cy="1206110"/>
      </dsp:txXfrm>
    </dsp:sp>
    <dsp:sp modelId="{B4562FD2-C115-46B2-8F56-3229FA82CB87}">
      <dsp:nvSpPr>
        <dsp:cNvPr id="0" name=""/>
        <dsp:cNvSpPr/>
      </dsp:nvSpPr>
      <dsp:spPr>
        <a:xfrm>
          <a:off x="442466" y="1960"/>
          <a:ext cx="1205507" cy="1205507"/>
        </a:xfrm>
        <a:prstGeom prst="ellipse">
          <a:avLst/>
        </a:prstGeom>
        <a:solidFill>
          <a:srgbClr val="60514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err="1" smtClean="0"/>
            <a:t>Соответ</a:t>
          </a:r>
          <a:r>
            <a:rPr lang="ru-RU" sz="1400" b="1" kern="1200" dirty="0" smtClean="0"/>
            <a:t>-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err="1" smtClean="0"/>
            <a:t>ствие</a:t>
          </a:r>
          <a:r>
            <a:rPr lang="ru-RU" sz="1400" b="1" kern="1200" dirty="0" smtClean="0"/>
            <a:t> </a:t>
          </a:r>
          <a:r>
            <a:rPr lang="ru-RU" sz="1400" b="1" kern="1200" dirty="0" err="1" smtClean="0"/>
            <a:t>законода</a:t>
          </a:r>
          <a:r>
            <a:rPr lang="ru-RU" sz="1400" b="1" kern="1200" dirty="0" smtClean="0"/>
            <a:t>-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err="1" smtClean="0"/>
            <a:t>тельству</a:t>
          </a:r>
          <a:endParaRPr lang="ru-RU" sz="1400" b="1" kern="1200" dirty="0"/>
        </a:p>
      </dsp:txBody>
      <dsp:txXfrm>
        <a:off x="619008" y="178502"/>
        <a:ext cx="852423" cy="85242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71BE89-24AD-401F-A523-5761D791AD93}">
      <dsp:nvSpPr>
        <dsp:cNvPr id="0" name=""/>
        <dsp:cNvSpPr/>
      </dsp:nvSpPr>
      <dsp:spPr>
        <a:xfrm>
          <a:off x="1406872" y="484163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Своевременная подготовка к учебному году</a:t>
          </a:r>
          <a:endParaRPr lang="ru-RU" sz="1600" kern="1200" dirty="0"/>
        </a:p>
      </dsp:txBody>
      <dsp:txXfrm>
        <a:off x="1696194" y="484163"/>
        <a:ext cx="1518939" cy="1206110"/>
      </dsp:txXfrm>
    </dsp:sp>
    <dsp:sp modelId="{81B2A1D5-51C4-49EB-B963-5C14036697E1}">
      <dsp:nvSpPr>
        <dsp:cNvPr id="0" name=""/>
        <dsp:cNvSpPr/>
      </dsp:nvSpPr>
      <dsp:spPr>
        <a:xfrm>
          <a:off x="1406872" y="1690274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accent6">
                  <a:lumMod val="75000"/>
                </a:schemeClr>
              </a:solidFill>
            </a:rPr>
            <a:t>Обеспечение комплексной безопасности</a:t>
          </a:r>
          <a:endParaRPr lang="ru-RU" sz="1600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1696194" y="1690274"/>
        <a:ext cx="1518939" cy="1206110"/>
      </dsp:txXfrm>
    </dsp:sp>
    <dsp:sp modelId="{E03C28ED-9AF5-4E77-8E62-F2750869EFC9}">
      <dsp:nvSpPr>
        <dsp:cNvPr id="0" name=""/>
        <dsp:cNvSpPr/>
      </dsp:nvSpPr>
      <dsp:spPr>
        <a:xfrm>
          <a:off x="1406872" y="2896384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/>
            <a:t>Антитеррористи-ческая</a:t>
          </a:r>
          <a:r>
            <a:rPr lang="ru-RU" sz="1500" kern="1200" dirty="0" smtClean="0"/>
            <a:t> защита</a:t>
          </a:r>
          <a:endParaRPr lang="ru-RU" sz="1500" kern="1200" dirty="0"/>
        </a:p>
      </dsp:txBody>
      <dsp:txXfrm>
        <a:off x="1696194" y="2896384"/>
        <a:ext cx="1518939" cy="1206110"/>
      </dsp:txXfrm>
    </dsp:sp>
    <dsp:sp modelId="{B4562FD2-C115-46B2-8F56-3229FA82CB87}">
      <dsp:nvSpPr>
        <dsp:cNvPr id="0" name=""/>
        <dsp:cNvSpPr/>
      </dsp:nvSpPr>
      <dsp:spPr>
        <a:xfrm>
          <a:off x="442466" y="1960"/>
          <a:ext cx="1205507" cy="1205507"/>
        </a:xfrm>
        <a:prstGeom prst="ellipse">
          <a:avLst/>
        </a:prstGeom>
        <a:solidFill>
          <a:srgbClr val="A78E6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err="1" smtClean="0"/>
            <a:t>Обеспече</a:t>
          </a:r>
          <a:r>
            <a:rPr lang="ru-RU" sz="1400" b="1" kern="1200" dirty="0" smtClean="0"/>
            <a:t>-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err="1" smtClean="0"/>
            <a:t>ние</a:t>
          </a:r>
          <a:r>
            <a:rPr lang="ru-RU" sz="1400" b="1" kern="1200" dirty="0" smtClean="0"/>
            <a:t> </a:t>
          </a:r>
          <a:r>
            <a:rPr lang="ru-RU" sz="1400" b="1" kern="1200" dirty="0" err="1" smtClean="0"/>
            <a:t>безопас</a:t>
          </a:r>
          <a:r>
            <a:rPr lang="ru-RU" sz="1400" b="1" kern="1200" dirty="0" smtClean="0"/>
            <a:t>-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err="1" smtClean="0"/>
            <a:t>ности</a:t>
          </a:r>
          <a:endParaRPr lang="ru-RU" sz="1400" b="1" kern="1200" dirty="0"/>
        </a:p>
      </dsp:txBody>
      <dsp:txXfrm>
        <a:off x="619008" y="178502"/>
        <a:ext cx="852423" cy="85242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1E1E18-ADAC-4639-8880-F1CC585A5B55}">
      <dsp:nvSpPr>
        <dsp:cNvPr id="0" name=""/>
        <dsp:cNvSpPr/>
      </dsp:nvSpPr>
      <dsp:spPr>
        <a:xfrm>
          <a:off x="3159" y="721111"/>
          <a:ext cx="877808" cy="8778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10,5</a:t>
          </a:r>
          <a:endParaRPr lang="ru-RU" sz="2400" kern="1200" dirty="0"/>
        </a:p>
      </dsp:txBody>
      <dsp:txXfrm>
        <a:off x="131711" y="849663"/>
        <a:ext cx="620704" cy="620704"/>
      </dsp:txXfrm>
    </dsp:sp>
    <dsp:sp modelId="{B1734A39-98E8-4C1B-8FDC-0F5E194EB03A}">
      <dsp:nvSpPr>
        <dsp:cNvPr id="0" name=""/>
        <dsp:cNvSpPr/>
      </dsp:nvSpPr>
      <dsp:spPr>
        <a:xfrm>
          <a:off x="952246" y="905451"/>
          <a:ext cx="509128" cy="509128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1019731" y="1100142"/>
        <a:ext cx="374158" cy="119746"/>
      </dsp:txXfrm>
    </dsp:sp>
    <dsp:sp modelId="{68859313-4896-47C9-BFA4-9F1226A474CC}">
      <dsp:nvSpPr>
        <dsp:cNvPr id="0" name=""/>
        <dsp:cNvSpPr/>
      </dsp:nvSpPr>
      <dsp:spPr>
        <a:xfrm>
          <a:off x="1532653" y="721111"/>
          <a:ext cx="877808" cy="877808"/>
        </a:xfrm>
        <a:prstGeom prst="ellipse">
          <a:avLst/>
        </a:prstGeom>
        <a:solidFill>
          <a:srgbClr val="60514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10</a:t>
          </a:r>
          <a:endParaRPr lang="ru-RU" sz="2400" kern="1200" dirty="0"/>
        </a:p>
      </dsp:txBody>
      <dsp:txXfrm>
        <a:off x="1661205" y="849663"/>
        <a:ext cx="620704" cy="620704"/>
      </dsp:txXfrm>
    </dsp:sp>
    <dsp:sp modelId="{C4A8D98F-06E2-48DD-99DD-ACC6F779C039}">
      <dsp:nvSpPr>
        <dsp:cNvPr id="0" name=""/>
        <dsp:cNvSpPr/>
      </dsp:nvSpPr>
      <dsp:spPr>
        <a:xfrm>
          <a:off x="2481739" y="905451"/>
          <a:ext cx="509128" cy="509128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2549224" y="1100142"/>
        <a:ext cx="374158" cy="119746"/>
      </dsp:txXfrm>
    </dsp:sp>
    <dsp:sp modelId="{667CA17A-AE82-40E8-B331-ACB705C40DCE}">
      <dsp:nvSpPr>
        <dsp:cNvPr id="0" name=""/>
        <dsp:cNvSpPr/>
      </dsp:nvSpPr>
      <dsp:spPr>
        <a:xfrm>
          <a:off x="3062146" y="721111"/>
          <a:ext cx="877808" cy="877808"/>
        </a:xfrm>
        <a:prstGeom prst="ellipse">
          <a:avLst/>
        </a:prstGeom>
        <a:solidFill>
          <a:srgbClr val="A78E6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6</a:t>
          </a:r>
          <a:endParaRPr lang="ru-RU" sz="2400" kern="1200" dirty="0"/>
        </a:p>
      </dsp:txBody>
      <dsp:txXfrm>
        <a:off x="3190698" y="849663"/>
        <a:ext cx="620704" cy="620704"/>
      </dsp:txXfrm>
    </dsp:sp>
    <dsp:sp modelId="{5D766380-C4C1-4016-B533-9E7821C7102A}">
      <dsp:nvSpPr>
        <dsp:cNvPr id="0" name=""/>
        <dsp:cNvSpPr/>
      </dsp:nvSpPr>
      <dsp:spPr>
        <a:xfrm>
          <a:off x="4011233" y="905451"/>
          <a:ext cx="509128" cy="509128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>
        <a:off x="4078718" y="1010331"/>
        <a:ext cx="374158" cy="299368"/>
      </dsp:txXfrm>
    </dsp:sp>
    <dsp:sp modelId="{AC94524D-8146-47C9-84E8-71A33F4D507A}">
      <dsp:nvSpPr>
        <dsp:cNvPr id="0" name=""/>
        <dsp:cNvSpPr/>
      </dsp:nvSpPr>
      <dsp:spPr>
        <a:xfrm>
          <a:off x="4591639" y="721111"/>
          <a:ext cx="877808" cy="877808"/>
        </a:xfrm>
        <a:prstGeom prst="ellipse">
          <a:avLst/>
        </a:prstGeom>
        <a:solidFill>
          <a:srgbClr val="FE909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26,5</a:t>
          </a:r>
          <a:endParaRPr lang="ru-RU" sz="2400" kern="1200" dirty="0"/>
        </a:p>
      </dsp:txBody>
      <dsp:txXfrm>
        <a:off x="4720191" y="849663"/>
        <a:ext cx="620704" cy="62070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71BE89-24AD-401F-A523-5761D791AD93}">
      <dsp:nvSpPr>
        <dsp:cNvPr id="0" name=""/>
        <dsp:cNvSpPr/>
      </dsp:nvSpPr>
      <dsp:spPr>
        <a:xfrm>
          <a:off x="1406872" y="484163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Уровень средней заработной платы. Привлечение </a:t>
          </a:r>
          <a:r>
            <a:rPr lang="ru-RU" sz="1400" kern="1200" dirty="0" err="1" smtClean="0"/>
            <a:t>финаносовых</a:t>
          </a:r>
          <a:r>
            <a:rPr lang="ru-RU" sz="1400" kern="1200" dirty="0" smtClean="0"/>
            <a:t> средств</a:t>
          </a:r>
          <a:endParaRPr lang="ru-RU" sz="1400" kern="1200" dirty="0"/>
        </a:p>
      </dsp:txBody>
      <dsp:txXfrm>
        <a:off x="1696194" y="484163"/>
        <a:ext cx="1518939" cy="1206110"/>
      </dsp:txXfrm>
    </dsp:sp>
    <dsp:sp modelId="{81B2A1D5-51C4-49EB-B963-5C14036697E1}">
      <dsp:nvSpPr>
        <dsp:cNvPr id="0" name=""/>
        <dsp:cNvSpPr/>
      </dsp:nvSpPr>
      <dsp:spPr>
        <a:xfrm>
          <a:off x="1406872" y="1690274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accent6">
                  <a:lumMod val="75000"/>
                </a:schemeClr>
              </a:solidFill>
            </a:rPr>
            <a:t>Услуги в электронном виде. Государственно-общественное управление</a:t>
          </a:r>
          <a:endParaRPr lang="ru-RU" sz="1400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1696194" y="1690274"/>
        <a:ext cx="1518939" cy="1206110"/>
      </dsp:txXfrm>
    </dsp:sp>
    <dsp:sp modelId="{E03C28ED-9AF5-4E77-8E62-F2750869EFC9}">
      <dsp:nvSpPr>
        <dsp:cNvPr id="0" name=""/>
        <dsp:cNvSpPr/>
      </dsp:nvSpPr>
      <dsp:spPr>
        <a:xfrm>
          <a:off x="1406872" y="2896384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Представление опыта на публичных мероприятиях, СМИ</a:t>
          </a:r>
          <a:endParaRPr lang="ru-RU" sz="1400" kern="1200" dirty="0"/>
        </a:p>
      </dsp:txBody>
      <dsp:txXfrm>
        <a:off x="1696194" y="2896384"/>
        <a:ext cx="1518939" cy="1206110"/>
      </dsp:txXfrm>
    </dsp:sp>
    <dsp:sp modelId="{B4562FD2-C115-46B2-8F56-3229FA82CB87}">
      <dsp:nvSpPr>
        <dsp:cNvPr id="0" name=""/>
        <dsp:cNvSpPr/>
      </dsp:nvSpPr>
      <dsp:spPr>
        <a:xfrm>
          <a:off x="442466" y="1960"/>
          <a:ext cx="1205507" cy="12055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err="1" smtClean="0"/>
            <a:t>Управле-ние</a:t>
          </a:r>
          <a:endParaRPr lang="ru-RU" sz="1700" b="1" kern="1200" dirty="0"/>
        </a:p>
      </dsp:txBody>
      <dsp:txXfrm>
        <a:off x="619008" y="178502"/>
        <a:ext cx="852423" cy="85242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71BE89-24AD-401F-A523-5761D791AD93}">
      <dsp:nvSpPr>
        <dsp:cNvPr id="0" name=""/>
        <dsp:cNvSpPr/>
      </dsp:nvSpPr>
      <dsp:spPr>
        <a:xfrm>
          <a:off x="1406872" y="484163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err="1" smtClean="0"/>
            <a:t>Укомплекто-ванность</a:t>
          </a:r>
          <a:r>
            <a:rPr lang="ru-RU" sz="1700" kern="1200" dirty="0" smtClean="0"/>
            <a:t>. Квалификация. Категория</a:t>
          </a:r>
          <a:endParaRPr lang="ru-RU" sz="1700" kern="1200" dirty="0"/>
        </a:p>
      </dsp:txBody>
      <dsp:txXfrm>
        <a:off x="1696194" y="484163"/>
        <a:ext cx="1518939" cy="1206110"/>
      </dsp:txXfrm>
    </dsp:sp>
    <dsp:sp modelId="{81B2A1D5-51C4-49EB-B963-5C14036697E1}">
      <dsp:nvSpPr>
        <dsp:cNvPr id="0" name=""/>
        <dsp:cNvSpPr/>
      </dsp:nvSpPr>
      <dsp:spPr>
        <a:xfrm>
          <a:off x="1406872" y="1690274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accent6">
                  <a:lumMod val="75000"/>
                </a:schemeClr>
              </a:solidFill>
            </a:rPr>
            <a:t>Доля учителей в возрасте до 35 лет</a:t>
          </a:r>
          <a:endParaRPr lang="ru-RU" sz="1700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1696194" y="1690274"/>
        <a:ext cx="1518939" cy="1206110"/>
      </dsp:txXfrm>
    </dsp:sp>
    <dsp:sp modelId="{E03C28ED-9AF5-4E77-8E62-F2750869EFC9}">
      <dsp:nvSpPr>
        <dsp:cNvPr id="0" name=""/>
        <dsp:cNvSpPr/>
      </dsp:nvSpPr>
      <dsp:spPr>
        <a:xfrm>
          <a:off x="1406872" y="2896384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Число обучающихся на 1 педагога</a:t>
          </a:r>
          <a:endParaRPr lang="ru-RU" sz="1700" kern="1200" dirty="0"/>
        </a:p>
      </dsp:txBody>
      <dsp:txXfrm>
        <a:off x="1696194" y="2896384"/>
        <a:ext cx="1518939" cy="1206110"/>
      </dsp:txXfrm>
    </dsp:sp>
    <dsp:sp modelId="{B4562FD2-C115-46B2-8F56-3229FA82CB87}">
      <dsp:nvSpPr>
        <dsp:cNvPr id="0" name=""/>
        <dsp:cNvSpPr/>
      </dsp:nvSpPr>
      <dsp:spPr>
        <a:xfrm>
          <a:off x="442466" y="1960"/>
          <a:ext cx="1205507" cy="1205507"/>
        </a:xfrm>
        <a:prstGeom prst="ellipse">
          <a:avLst/>
        </a:prstGeom>
        <a:solidFill>
          <a:srgbClr val="60514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smtClean="0"/>
            <a:t>Кадровое </a:t>
          </a:r>
          <a:r>
            <a:rPr lang="ru-RU" sz="1400" b="1" kern="1200" dirty="0" err="1" smtClean="0"/>
            <a:t>обес</a:t>
          </a:r>
          <a:r>
            <a:rPr lang="ru-RU" sz="1400" b="1" kern="1200" dirty="0" smtClean="0"/>
            <a:t>-печение</a:t>
          </a:r>
          <a:endParaRPr lang="ru-RU" sz="1400" b="1" kern="1200" dirty="0"/>
        </a:p>
      </dsp:txBody>
      <dsp:txXfrm>
        <a:off x="619008" y="178502"/>
        <a:ext cx="852423" cy="85242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71BE89-24AD-401F-A523-5761D791AD93}">
      <dsp:nvSpPr>
        <dsp:cNvPr id="0" name=""/>
        <dsp:cNvSpPr/>
      </dsp:nvSpPr>
      <dsp:spPr>
        <a:xfrm>
          <a:off x="1406872" y="484163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Реализация программ для детей-инвалидов и детей с ОВЗ</a:t>
          </a:r>
          <a:endParaRPr lang="ru-RU" sz="1600" kern="1200" dirty="0"/>
        </a:p>
      </dsp:txBody>
      <dsp:txXfrm>
        <a:off x="1696194" y="484163"/>
        <a:ext cx="1518939" cy="1206110"/>
      </dsp:txXfrm>
    </dsp:sp>
    <dsp:sp modelId="{81B2A1D5-51C4-49EB-B963-5C14036697E1}">
      <dsp:nvSpPr>
        <dsp:cNvPr id="0" name=""/>
        <dsp:cNvSpPr/>
      </dsp:nvSpPr>
      <dsp:spPr>
        <a:xfrm>
          <a:off x="1406872" y="1690274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accent6">
                  <a:lumMod val="75000"/>
                </a:schemeClr>
              </a:solidFill>
            </a:rPr>
            <a:t>Реализация программ для одаренных детей</a:t>
          </a:r>
          <a:endParaRPr lang="ru-RU" sz="1600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1696194" y="1690274"/>
        <a:ext cx="1518939" cy="1206110"/>
      </dsp:txXfrm>
    </dsp:sp>
    <dsp:sp modelId="{E03C28ED-9AF5-4E77-8E62-F2750869EFC9}">
      <dsp:nvSpPr>
        <dsp:cNvPr id="0" name=""/>
        <dsp:cNvSpPr/>
      </dsp:nvSpPr>
      <dsp:spPr>
        <a:xfrm>
          <a:off x="1406872" y="2896384"/>
          <a:ext cx="1808261" cy="1206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Профессиональный рост в области работы с детьми разных категорий</a:t>
          </a:r>
          <a:endParaRPr lang="ru-RU" sz="1300" kern="1200" dirty="0"/>
        </a:p>
      </dsp:txBody>
      <dsp:txXfrm>
        <a:off x="1696194" y="2896384"/>
        <a:ext cx="1518939" cy="1206110"/>
      </dsp:txXfrm>
    </dsp:sp>
    <dsp:sp modelId="{B4562FD2-C115-46B2-8F56-3229FA82CB87}">
      <dsp:nvSpPr>
        <dsp:cNvPr id="0" name=""/>
        <dsp:cNvSpPr/>
      </dsp:nvSpPr>
      <dsp:spPr>
        <a:xfrm>
          <a:off x="442466" y="1960"/>
          <a:ext cx="1205507" cy="1205507"/>
        </a:xfrm>
        <a:prstGeom prst="ellipse">
          <a:avLst/>
        </a:prstGeom>
        <a:solidFill>
          <a:srgbClr val="A78E6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smtClean="0"/>
            <a:t>Доступ-</a:t>
          </a:r>
          <a:r>
            <a:rPr lang="ru-RU" sz="1400" b="1" kern="1200" dirty="0" err="1" smtClean="0"/>
            <a:t>ность</a:t>
          </a:r>
          <a:r>
            <a:rPr lang="ru-RU" sz="1400" b="1" kern="1200" dirty="0" smtClean="0"/>
            <a:t> и качество</a:t>
          </a:r>
          <a:endParaRPr lang="ru-RU" sz="1400" b="1" kern="1200" dirty="0"/>
        </a:p>
      </dsp:txBody>
      <dsp:txXfrm>
        <a:off x="619008" y="178502"/>
        <a:ext cx="852423" cy="8524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9/3/layout/SnapshotPictureList">
  <dgm:title val=""/>
  <dgm:desc val=""/>
  <dgm:catLst>
    <dgm:cat type="picture" pri="3000"/>
    <dgm:cat type="pictureconvert" pri="3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</dgm:ptLst>
      <dgm:cxnLst>
        <dgm:cxn modelId="40" srcId="0" destId="10" srcOrd="0" destOrd="0"/>
        <dgm:cxn modelId="12" srcId="10" destId="1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</dgm:ptLst>
      <dgm:cxnLst>
        <dgm:cxn modelId="40" srcId="0" destId="10" srcOrd="0" destOrd="0"/>
        <dgm:cxn modelId="12" srcId="10" destId="1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</dgm:ptLst>
      <dgm:cxnLst>
        <dgm:cxn modelId="40" srcId="0" destId="10" srcOrd="0" destOrd="0"/>
        <dgm:cxn modelId="12" srcId="10" destId="11" srcOrd="0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snake">
      <dgm:param type="grDir" val="tL"/>
      <dgm:param type="flowDir" val="col"/>
    </dgm:alg>
    <dgm:shape xmlns:r="http://schemas.openxmlformats.org/officeDocument/2006/relationships" r:blip="">
      <dgm:adjLst/>
    </dgm:shape>
    <dgm:constrLst>
      <dgm:constr type="primFontSz" for="des" forName="ChildText" refType="primFontSz" refFor="des" refForName="ParentText" op="lte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2.0273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ParentAccentShape" refType="w" fact="0.0238"/>
              <dgm:constr type="t" for="ch" forName="ParentAccentShape" refType="h" fact="0.107"/>
              <dgm:constr type="w" for="ch" forName="ParentAccentShape" refType="w" fact="0.619"/>
              <dgm:constr type="h" for="ch" forName="ParentAccentShape" refType="h" fact="0.893"/>
              <dgm:constr type="l" for="ch" forName="ParentText" refType="w" fact="0.048"/>
              <dgm:constr type="t" for="ch" forName="ParentText" refType="h" fact="0.845"/>
              <dgm:constr type="w" for="ch" forName="ParentText" refType="w" fact="0.571"/>
              <dgm:constr type="h" for="ch" forName="ParentText" refType="h" fact="0.106"/>
              <dgm:constr type="l" for="ch" forName="ChildText" refType="w" fact="0.668"/>
              <dgm:constr type="t" for="ch" forName="ChildText" refType="h" fact="0.107"/>
              <dgm:constr type="w" for="ch" forName="ChildText" refType="w" fact="0.283"/>
              <dgm:constr type="h" for="ch" forName="ChildText" refType="h" fact="0.893"/>
              <dgm:constr type="l" for="ch" forName="ChildAccentShape" refType="w" fact="0.9762"/>
              <dgm:constr type="t" for="ch" forName="ChildAccentShape" refType="h" fact="0.107"/>
              <dgm:constr type="w" for="ch" forName="ChildAccentShape" refType="w" fact="0.0238"/>
              <dgm:constr type="h" for="ch" forName="ChildAccentShape" refType="h" fact="0.893"/>
              <dgm:constr type="l" for="ch" forName="Image" refType="w" fact="0"/>
              <dgm:constr type="t" for="ch" forName="Image" refType="h" fact="0"/>
              <dgm:constr type="w" for="ch" forName="Image" refType="w" fact="0.5952"/>
              <dgm:constr type="h" for="ch" forName="Image" refType="h" fact="0.8447"/>
            </dgm:constrLst>
          </dgm:if>
          <dgm:else name="Name3">
            <dgm:constrLst>
              <dgm:constr type="l" for="ch" forName="ParentAccentShape" refType="w" fact="0.3572"/>
              <dgm:constr type="t" for="ch" forName="ParentAccentShape" refType="h" fact="0.107"/>
              <dgm:constr type="w" for="ch" forName="ParentAccentShape" refType="w" fact="0.619"/>
              <dgm:constr type="h" for="ch" forName="ParentAccentShape" refType="h" fact="0.893"/>
              <dgm:constr type="l" for="ch" forName="ParentText" refType="w" fact="0.381"/>
              <dgm:constr type="t" for="ch" forName="ParentText" refType="h" fact="0.845"/>
              <dgm:constr type="w" for="ch" forName="ParentText" refType="w" fact="0.571"/>
              <dgm:constr type="h" for="ch" forName="ParentText" refType="h" fact="0.106"/>
              <dgm:constr type="l" for="ch" forName="ChildText" refType="w" fact="0.049"/>
              <dgm:constr type="t" for="ch" forName="ChildText" refType="h" fact="0.107"/>
              <dgm:constr type="w" for="ch" forName="ChildText" refType="w" fact="0.283"/>
              <dgm:constr type="h" for="ch" forName="ChildText" refType="h" fact="0.893"/>
              <dgm:constr type="l" for="ch" forName="ChildAccentShape" refType="w" fact="0"/>
              <dgm:constr type="t" for="ch" forName="ChildAccentShape" refType="h" fact="0.107"/>
              <dgm:constr type="w" for="ch" forName="ChildAccentShape" refType="w" fact="0.0238"/>
              <dgm:constr type="h" for="ch" forName="ChildAccentShape" refType="h" fact="0.893"/>
              <dgm:constr type="l" for="ch" forName="Image" refType="w" fact="0.4048"/>
              <dgm:constr type="t" for="ch" forName="Image" refType="h" fact="0"/>
              <dgm:constr type="w" for="ch" forName="Image" refType="w" fact="0.5952"/>
              <dgm:constr type="h" for="ch" forName="Image" refType="h" fact="0.8447"/>
            </dgm:constrLst>
          </dgm:else>
        </dgm:choose>
        <dgm:layoutNode name="ParentAccentShape" styleLbl="trBgShp">
          <dgm:alg type="sp"/>
          <dgm:shape xmlns:r="http://schemas.openxmlformats.org/officeDocument/2006/relationships" type="frame" r:blip="" zOrderOff="-10">
            <dgm:adjLst>
              <dgm:adj idx="1" val="0.0545"/>
            </dgm:adjLst>
          </dgm:shape>
          <dgm:presOf/>
        </dgm:layoutNode>
        <dgm:layoutNode name="ParentText" styleLbl="revTx">
          <dgm:varLst>
            <dgm:chMax val="1"/>
            <dgm:chPref val="1"/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8"/>
            <dgm:constr type="rMarg" refType="primFontSz" fact="0.8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" styleLbl="revTx">
          <dgm:varLst>
            <dgm:chMax val="0"/>
            <dgm:chPref val="0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zOrderOff="10">
            <dgm:adjLst/>
          </dgm:shape>
          <dgm:choose name="Name4">
            <dgm:if name="Name5" axis="ch" ptType="node" func="cnt" op="gte" val="1">
              <dgm:presOf axis="des" ptType="node"/>
            </dgm:if>
            <dgm:else name="Name6">
              <dgm:presOf/>
            </dgm:else>
          </dgm:choose>
          <dgm:constrLst>
            <dgm:constr type="lMarg" refType="primFontSz" fact="0"/>
            <dgm:constr type="rMarg" refType="primFontSz" fact="0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  <dgm:layoutNode name="ChildAccentShape" styleLbl="trBgShp">
          <dgm:alg type="sp"/>
          <dgm:choose name="Name7">
            <dgm:if name="Name8" axis="ch" ptType="node" func="cnt" op="gte" val="1">
              <dgm:shape xmlns:r="http://schemas.openxmlformats.org/officeDocument/2006/relationships" type="rect" r:blip="" zOrderOff="-10">
                <dgm:adjLst/>
              </dgm:shape>
            </dgm:if>
            <dgm:else name="Name9">
              <dgm:shape xmlns:r="http://schemas.openxmlformats.org/officeDocument/2006/relationships" type="rect" r:blip="" hideGeom="1">
                <dgm:adjLst/>
              </dgm:shape>
            </dgm:else>
          </dgm:choose>
          <dgm:presOf/>
        </dgm:layoutNode>
        <dgm:layoutNode name="Image" styleLbl="align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8502B-28D2-4E2A-8AE7-96E8542588CA}" type="datetimeFigureOut">
              <a:rPr lang="ru-RU" smtClean="0"/>
              <a:t>05.09.2016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B1D11CF-1B61-47F9-83A0-BD7AA22983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8502B-28D2-4E2A-8AE7-96E8542588CA}" type="datetimeFigureOut">
              <a:rPr lang="ru-RU" smtClean="0"/>
              <a:t>05.09.2016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D11CF-1B61-47F9-83A0-BD7AA22983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8502B-28D2-4E2A-8AE7-96E8542588CA}" type="datetimeFigureOut">
              <a:rPr lang="ru-RU" smtClean="0"/>
              <a:t>05.09.2016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D11CF-1B61-47F9-83A0-BD7AA22983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8502B-28D2-4E2A-8AE7-96E8542588CA}" type="datetimeFigureOut">
              <a:rPr lang="ru-RU" smtClean="0"/>
              <a:t>05.09.2016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D11CF-1B61-47F9-83A0-BD7AA22983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8502B-28D2-4E2A-8AE7-96E8542588CA}" type="datetimeFigureOut">
              <a:rPr lang="ru-RU" smtClean="0"/>
              <a:t>05.09.2016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D11CF-1B61-47F9-83A0-BD7AA22983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8502B-28D2-4E2A-8AE7-96E8542588CA}" type="datetimeFigureOut">
              <a:rPr lang="ru-RU" smtClean="0"/>
              <a:t>05.09.2016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D11CF-1B61-47F9-83A0-BD7AA229839C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8502B-28D2-4E2A-8AE7-96E8542588CA}" type="datetimeFigureOut">
              <a:rPr lang="ru-RU" smtClean="0"/>
              <a:t>05.09.2016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D11CF-1B61-47F9-83A0-BD7AA229839C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8502B-28D2-4E2A-8AE7-96E8542588CA}" type="datetimeFigureOut">
              <a:rPr lang="ru-RU" smtClean="0"/>
              <a:t>05.09.2016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D11CF-1B61-47F9-83A0-BD7AA22983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8502B-28D2-4E2A-8AE7-96E8542588CA}" type="datetimeFigureOut">
              <a:rPr lang="ru-RU" smtClean="0"/>
              <a:t>05.09.2016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D11CF-1B61-47F9-83A0-BD7AA22983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8502B-28D2-4E2A-8AE7-96E8542588CA}" type="datetimeFigureOut">
              <a:rPr lang="ru-RU" smtClean="0"/>
              <a:t>05.09.2016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D11CF-1B61-47F9-83A0-BD7AA229839C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8502B-28D2-4E2A-8AE7-96E8542588CA}" type="datetimeFigureOut">
              <a:rPr lang="ru-RU" smtClean="0"/>
              <a:t>05.09.2016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D11CF-1B61-47F9-83A0-BD7AA229839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FF8502B-28D2-4E2A-8AE7-96E8542588CA}" type="datetimeFigureOut">
              <a:rPr lang="ru-RU" smtClean="0"/>
              <a:t>05.09.2016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FB1D11CF-1B61-47F9-83A0-BD7AA229839C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diagramLayout" Target="../diagrams/layout5.xml"/><Relationship Id="rId18" Type="http://schemas.openxmlformats.org/officeDocument/2006/relationships/diagramLayout" Target="../diagrams/layout6.xml"/><Relationship Id="rId3" Type="http://schemas.openxmlformats.org/officeDocument/2006/relationships/diagramLayout" Target="../diagrams/layout3.xml"/><Relationship Id="rId21" Type="http://schemas.microsoft.com/office/2007/relationships/diagramDrawing" Target="../diagrams/drawing6.xml"/><Relationship Id="rId7" Type="http://schemas.openxmlformats.org/officeDocument/2006/relationships/diagramData" Target="../diagrams/data4.xml"/><Relationship Id="rId12" Type="http://schemas.openxmlformats.org/officeDocument/2006/relationships/diagramData" Target="../diagrams/data5.xml"/><Relationship Id="rId17" Type="http://schemas.openxmlformats.org/officeDocument/2006/relationships/diagramData" Target="../diagrams/data6.xml"/><Relationship Id="rId2" Type="http://schemas.openxmlformats.org/officeDocument/2006/relationships/diagramData" Target="../diagrams/data3.xml"/><Relationship Id="rId16" Type="http://schemas.microsoft.com/office/2007/relationships/diagramDrawing" Target="../diagrams/drawing5.xml"/><Relationship Id="rId20" Type="http://schemas.openxmlformats.org/officeDocument/2006/relationships/diagramColors" Target="../diagrams/colors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5" Type="http://schemas.openxmlformats.org/officeDocument/2006/relationships/diagramColors" Target="../diagrams/colors5.xml"/><Relationship Id="rId10" Type="http://schemas.openxmlformats.org/officeDocument/2006/relationships/diagramColors" Target="../diagrams/colors4.xml"/><Relationship Id="rId19" Type="http://schemas.openxmlformats.org/officeDocument/2006/relationships/diagramQuickStyle" Target="../diagrams/quickStyle6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Relationship Id="rId14" Type="http://schemas.openxmlformats.org/officeDocument/2006/relationships/diagramQuickStyle" Target="../diagrams/quickStyle5.xml"/><Relationship Id="rId22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13" Type="http://schemas.openxmlformats.org/officeDocument/2006/relationships/diagramLayout" Target="../diagrams/layout9.xml"/><Relationship Id="rId18" Type="http://schemas.openxmlformats.org/officeDocument/2006/relationships/diagramLayout" Target="../diagrams/layout10.xml"/><Relationship Id="rId3" Type="http://schemas.openxmlformats.org/officeDocument/2006/relationships/diagramLayout" Target="../diagrams/layout7.xml"/><Relationship Id="rId21" Type="http://schemas.microsoft.com/office/2007/relationships/diagramDrawing" Target="../diagrams/drawing10.xml"/><Relationship Id="rId7" Type="http://schemas.openxmlformats.org/officeDocument/2006/relationships/diagramData" Target="../diagrams/data8.xml"/><Relationship Id="rId12" Type="http://schemas.openxmlformats.org/officeDocument/2006/relationships/diagramData" Target="../diagrams/data9.xml"/><Relationship Id="rId17" Type="http://schemas.openxmlformats.org/officeDocument/2006/relationships/diagramData" Target="../diagrams/data10.xml"/><Relationship Id="rId2" Type="http://schemas.openxmlformats.org/officeDocument/2006/relationships/diagramData" Target="../diagrams/data7.xml"/><Relationship Id="rId16" Type="http://schemas.microsoft.com/office/2007/relationships/diagramDrawing" Target="../diagrams/drawing9.xml"/><Relationship Id="rId20" Type="http://schemas.openxmlformats.org/officeDocument/2006/relationships/diagramColors" Target="../diagrams/colors10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5" Type="http://schemas.openxmlformats.org/officeDocument/2006/relationships/diagramColors" Target="../diagrams/colors9.xml"/><Relationship Id="rId10" Type="http://schemas.openxmlformats.org/officeDocument/2006/relationships/diagramColors" Target="../diagrams/colors8.xml"/><Relationship Id="rId19" Type="http://schemas.openxmlformats.org/officeDocument/2006/relationships/diagramQuickStyle" Target="../diagrams/quickStyle10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Relationship Id="rId14" Type="http://schemas.openxmlformats.org/officeDocument/2006/relationships/diagramQuickStyle" Target="../diagrams/quickStyle9.xml"/><Relationship Id="rId22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13" Type="http://schemas.openxmlformats.org/officeDocument/2006/relationships/diagramLayout" Target="../diagrams/layout13.xml"/><Relationship Id="rId18" Type="http://schemas.openxmlformats.org/officeDocument/2006/relationships/diagramLayout" Target="../diagrams/layout14.xml"/><Relationship Id="rId3" Type="http://schemas.openxmlformats.org/officeDocument/2006/relationships/diagramLayout" Target="../diagrams/layout11.xml"/><Relationship Id="rId21" Type="http://schemas.microsoft.com/office/2007/relationships/diagramDrawing" Target="../diagrams/drawing14.xml"/><Relationship Id="rId7" Type="http://schemas.openxmlformats.org/officeDocument/2006/relationships/diagramData" Target="../diagrams/data12.xml"/><Relationship Id="rId12" Type="http://schemas.openxmlformats.org/officeDocument/2006/relationships/diagramData" Target="../diagrams/data13.xml"/><Relationship Id="rId17" Type="http://schemas.openxmlformats.org/officeDocument/2006/relationships/diagramData" Target="../diagrams/data14.xml"/><Relationship Id="rId2" Type="http://schemas.openxmlformats.org/officeDocument/2006/relationships/diagramData" Target="../diagrams/data11.xml"/><Relationship Id="rId16" Type="http://schemas.microsoft.com/office/2007/relationships/diagramDrawing" Target="../diagrams/drawing13.xml"/><Relationship Id="rId20" Type="http://schemas.openxmlformats.org/officeDocument/2006/relationships/diagramColors" Target="../diagrams/colors1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5" Type="http://schemas.openxmlformats.org/officeDocument/2006/relationships/diagramColors" Target="../diagrams/colors13.xml"/><Relationship Id="rId10" Type="http://schemas.openxmlformats.org/officeDocument/2006/relationships/diagramColors" Target="../diagrams/colors12.xml"/><Relationship Id="rId19" Type="http://schemas.openxmlformats.org/officeDocument/2006/relationships/diagramQuickStyle" Target="../diagrams/quickStyle14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Relationship Id="rId14" Type="http://schemas.openxmlformats.org/officeDocument/2006/relationships/diagramQuickStyle" Target="../diagrams/quickStyle13.xml"/><Relationship Id="rId22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13" Type="http://schemas.openxmlformats.org/officeDocument/2006/relationships/diagramQuickStyle" Target="../diagrams/quickStyle16.xml"/><Relationship Id="rId3" Type="http://schemas.openxmlformats.org/officeDocument/2006/relationships/diagramLayout" Target="../diagrams/layout15.xml"/><Relationship Id="rId7" Type="http://schemas.openxmlformats.org/officeDocument/2006/relationships/chart" Target="../charts/chart6.xml"/><Relationship Id="rId12" Type="http://schemas.openxmlformats.org/officeDocument/2006/relationships/diagramLayout" Target="../diagrams/layout16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11" Type="http://schemas.openxmlformats.org/officeDocument/2006/relationships/diagramData" Target="../diagrams/data16.xml"/><Relationship Id="rId5" Type="http://schemas.openxmlformats.org/officeDocument/2006/relationships/diagramColors" Target="../diagrams/colors15.xml"/><Relationship Id="rId15" Type="http://schemas.microsoft.com/office/2007/relationships/diagramDrawing" Target="../diagrams/drawing16.xml"/><Relationship Id="rId10" Type="http://schemas.openxmlformats.org/officeDocument/2006/relationships/chart" Target="../charts/chart9.xml"/><Relationship Id="rId4" Type="http://schemas.openxmlformats.org/officeDocument/2006/relationships/diagramQuickStyle" Target="../diagrams/quickStyle15.xml"/><Relationship Id="rId9" Type="http://schemas.openxmlformats.org/officeDocument/2006/relationships/chart" Target="../charts/chart8.xml"/><Relationship Id="rId14" Type="http://schemas.openxmlformats.org/officeDocument/2006/relationships/diagramColors" Target="../diagrams/colors1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8.xml"/><Relationship Id="rId3" Type="http://schemas.openxmlformats.org/officeDocument/2006/relationships/diagramLayout" Target="../diagrams/layout17.xml"/><Relationship Id="rId7" Type="http://schemas.openxmlformats.org/officeDocument/2006/relationships/diagramData" Target="../diagrams/data18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11" Type="http://schemas.microsoft.com/office/2007/relationships/diagramDrawing" Target="../diagrams/drawing18.xml"/><Relationship Id="rId5" Type="http://schemas.openxmlformats.org/officeDocument/2006/relationships/diagramColors" Target="../diagrams/colors17.xml"/><Relationship Id="rId10" Type="http://schemas.openxmlformats.org/officeDocument/2006/relationships/diagramColors" Target="../diagrams/colors18.xml"/><Relationship Id="rId4" Type="http://schemas.openxmlformats.org/officeDocument/2006/relationships/diagramQuickStyle" Target="../diagrams/quickStyle17.xml"/><Relationship Id="rId9" Type="http://schemas.openxmlformats.org/officeDocument/2006/relationships/diagramQuickStyle" Target="../diagrams/quickStyle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ctrTitle"/>
          </p:nvPr>
        </p:nvSpPr>
        <p:spPr>
          <a:xfrm>
            <a:off x="4572000" y="2276872"/>
            <a:ext cx="3886200" cy="1524000"/>
          </a:xfrm>
        </p:spPr>
        <p:txBody>
          <a:bodyPr>
            <a:noAutofit/>
          </a:bodyPr>
          <a:lstStyle/>
          <a:p>
            <a:r>
              <a:rPr lang="ru-RU" sz="2400" dirty="0"/>
              <a:t>Оценка деятельности образовательной организации на основе показателей и критериев эффективности деятельности</a:t>
            </a:r>
          </a:p>
        </p:txBody>
      </p:sp>
      <p:sp>
        <p:nvSpPr>
          <p:cNvPr id="14" name="Подзаголовок 13"/>
          <p:cNvSpPr>
            <a:spLocks noGrp="1"/>
          </p:cNvSpPr>
          <p:nvPr>
            <p:ph type="subTitle" idx="1"/>
          </p:nvPr>
        </p:nvSpPr>
        <p:spPr>
          <a:xfrm>
            <a:off x="4572000" y="3933056"/>
            <a:ext cx="3886200" cy="1440160"/>
          </a:xfrm>
        </p:spPr>
        <p:txBody>
          <a:bodyPr>
            <a:normAutofit fontScale="70000" lnSpcReduction="20000"/>
          </a:bodyPr>
          <a:lstStyle/>
          <a:p>
            <a:r>
              <a:rPr lang="ru-RU" i="1" dirty="0"/>
              <a:t>Оценка    деятельности    образовательной    организации,    как </a:t>
            </a:r>
            <a:r>
              <a:rPr lang="ru-RU" i="1" dirty="0" smtClean="0"/>
              <a:t> управленческая  функция</a:t>
            </a:r>
            <a:r>
              <a:rPr lang="ru-RU" i="1" dirty="0"/>
              <a:t>,  направлена  на  повышение  </a:t>
            </a:r>
            <a:r>
              <a:rPr lang="ru-RU" i="1" dirty="0" smtClean="0"/>
              <a:t>эффективности  управления</a:t>
            </a:r>
            <a:r>
              <a:rPr lang="ru-RU" i="1" dirty="0"/>
              <a:t>,   ориентированного   на   результат,   повышение   качества </a:t>
            </a:r>
            <a:r>
              <a:rPr lang="ru-RU" i="1" dirty="0" smtClean="0"/>
              <a:t>образовательной  </a:t>
            </a:r>
            <a:r>
              <a:rPr lang="ru-RU" i="1" dirty="0"/>
              <a:t>услуги,  оказываемой  организацией  и  эффективности  </a:t>
            </a:r>
            <a:r>
              <a:rPr lang="ru-RU" i="1" dirty="0" smtClean="0"/>
              <a:t>ее деятельности</a:t>
            </a:r>
            <a:r>
              <a:rPr lang="ru-RU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0948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1377" y="188640"/>
            <a:ext cx="7927792" cy="914400"/>
          </a:xfrm>
        </p:spPr>
        <p:txBody>
          <a:bodyPr/>
          <a:lstStyle/>
          <a:p>
            <a:pPr algn="ctr"/>
            <a:r>
              <a:rPr lang="ru-RU" sz="1600" b="1" dirty="0" smtClean="0"/>
              <a:t>Программа поэтапного совершенствования системы оплаты труда </a:t>
            </a:r>
            <a:br>
              <a:rPr lang="ru-RU" sz="1600" b="1" dirty="0" smtClean="0"/>
            </a:br>
            <a:r>
              <a:rPr lang="ru-RU" sz="1600" b="1" dirty="0" smtClean="0"/>
              <a:t>в государственных (муниципальных) учреждениях </a:t>
            </a:r>
            <a:br>
              <a:rPr lang="ru-RU" sz="1600" b="1" dirty="0" smtClean="0"/>
            </a:br>
            <a:r>
              <a:rPr lang="ru-RU" sz="1600" b="1" dirty="0" smtClean="0"/>
              <a:t>на 2013-2018 годы</a:t>
            </a:r>
            <a:endParaRPr lang="ru-RU" sz="1600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4"/>
          </p:nvPr>
        </p:nvSpPr>
        <p:spPr>
          <a:xfrm>
            <a:off x="467544" y="1031044"/>
            <a:ext cx="4824536" cy="1677876"/>
          </a:xfrm>
        </p:spPr>
        <p:txBody>
          <a:bodyPr>
            <a:normAutofit/>
          </a:bodyPr>
          <a:lstStyle/>
          <a:p>
            <a:pPr marL="171450" lvl="0" indent="-171450" algn="just"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endParaRPr lang="ru-RU" sz="1400" b="1" dirty="0" smtClean="0">
              <a:solidFill>
                <a:prstClr val="white"/>
              </a:solidFill>
            </a:endParaRPr>
          </a:p>
          <a:p>
            <a:pPr marL="171450" lvl="0" indent="-171450" algn="just"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ru-RU" sz="1400" b="1" i="1" dirty="0" smtClean="0">
                <a:solidFill>
                  <a:prstClr val="white"/>
                </a:solidFill>
              </a:rPr>
              <a:t>совершенствование </a:t>
            </a:r>
            <a:r>
              <a:rPr lang="ru-RU" sz="1400" b="1" i="1" dirty="0">
                <a:solidFill>
                  <a:prstClr val="white"/>
                </a:solidFill>
              </a:rPr>
              <a:t>системы оплаты труда работников учреждений, ориентированной на достижение конкретных показателей качества и количества оказываемых государственных (муниципальных) услуг (выполнения работ)</a:t>
            </a:r>
          </a:p>
          <a:p>
            <a:pPr marL="171450" lvl="0" indent="-171450" algn="just"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endParaRPr lang="ru-RU" sz="1400" b="1" dirty="0">
              <a:solidFill>
                <a:prstClr val="white"/>
              </a:solidFill>
            </a:endParaRPr>
          </a:p>
          <a:p>
            <a:pPr marL="171450" lvl="0" indent="-171450" algn="just"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endParaRPr lang="ru-RU" sz="1400" b="1" dirty="0" smtClean="0">
              <a:solidFill>
                <a:prstClr val="white"/>
              </a:solidFill>
            </a:endParaRPr>
          </a:p>
          <a:p>
            <a:pPr marL="171450" lvl="0" indent="-171450" algn="just"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endParaRPr lang="ru-RU" sz="1400" b="1" dirty="0">
              <a:solidFill>
                <a:prstClr val="white"/>
              </a:solidFill>
            </a:endParaRPr>
          </a:p>
          <a:p>
            <a:pPr algn="ctr"/>
            <a:endParaRPr lang="ru-RU" sz="1400" dirty="0"/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382976022"/>
              </p:ext>
            </p:extLst>
          </p:nvPr>
        </p:nvGraphicFramePr>
        <p:xfrm>
          <a:off x="637635" y="1700808"/>
          <a:ext cx="784664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2267744" y="2780927"/>
            <a:ext cx="1224136" cy="720081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«Дорожная карта» НАО</a:t>
            </a:r>
            <a:endParaRPr lang="ru-RU" sz="1400" b="1" dirty="0"/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5436096" y="1988839"/>
            <a:ext cx="1224136" cy="720081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00" b="1" dirty="0" smtClean="0"/>
              <a:t>Примерные направления </a:t>
            </a:r>
            <a:endParaRPr lang="ru-RU" sz="1300" b="1" dirty="0"/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7020272" y="1556792"/>
            <a:ext cx="1224136" cy="720081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Показатели </a:t>
            </a:r>
            <a:r>
              <a:rPr lang="ru-RU" sz="1400" b="1" dirty="0" err="1" smtClean="0"/>
              <a:t>эффектив-ности</a:t>
            </a:r>
            <a:r>
              <a:rPr lang="ru-RU" sz="1400" b="1" dirty="0" smtClean="0"/>
              <a:t> НАО</a:t>
            </a:r>
            <a:endParaRPr lang="ru-RU" sz="1400" b="1" dirty="0"/>
          </a:p>
        </p:txBody>
      </p:sp>
      <p:sp>
        <p:nvSpPr>
          <p:cNvPr id="14" name="Прямоугольник с двумя скругленными противолежащими углами 13"/>
          <p:cNvSpPr/>
          <p:nvPr/>
        </p:nvSpPr>
        <p:spPr>
          <a:xfrm>
            <a:off x="3779912" y="2373059"/>
            <a:ext cx="1296144" cy="720081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Пилотное внедрение мероприятий</a:t>
            </a:r>
            <a:endParaRPr lang="ru-RU" sz="1200" b="1" dirty="0"/>
          </a:p>
        </p:txBody>
      </p:sp>
      <p:sp>
        <p:nvSpPr>
          <p:cNvPr id="15" name="Прямоугольник с двумя скругленными противолежащими углами 14"/>
          <p:cNvSpPr/>
          <p:nvPr/>
        </p:nvSpPr>
        <p:spPr>
          <a:xfrm>
            <a:off x="638073" y="3140968"/>
            <a:ext cx="1224136" cy="720081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«Дорожная карта» РФ</a:t>
            </a:r>
            <a:endParaRPr lang="ru-RU" sz="1400" b="1" dirty="0"/>
          </a:p>
        </p:txBody>
      </p:sp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val="1093042357"/>
              </p:ext>
            </p:extLst>
          </p:nvPr>
        </p:nvGraphicFramePr>
        <p:xfrm>
          <a:off x="3923928" y="3573016"/>
          <a:ext cx="6096000" cy="3040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380540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Показатели эффективности реализации мероприятий </a:t>
            </a:r>
            <a:br>
              <a:rPr lang="ru-RU" dirty="0" smtClean="0"/>
            </a:br>
            <a:r>
              <a:rPr lang="ru-RU" dirty="0" smtClean="0"/>
              <a:t>в сфере образования региона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1151992"/>
              </p:ext>
            </p:extLst>
          </p:nvPr>
        </p:nvGraphicFramePr>
        <p:xfrm>
          <a:off x="685800" y="1600200"/>
          <a:ext cx="77724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5800847"/>
              </p:ext>
            </p:extLst>
          </p:nvPr>
        </p:nvGraphicFramePr>
        <p:xfrm>
          <a:off x="755576" y="1628800"/>
          <a:ext cx="7776864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27306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000" dirty="0" smtClean="0"/>
              <a:t>Показатели и критерии эффективности деятельности общеобразовательных организаций региона (1-3 показатели)</a:t>
            </a:r>
            <a:endParaRPr lang="ru-RU" sz="30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470118785"/>
              </p:ext>
            </p:extLst>
          </p:nvPr>
        </p:nvGraphicFramePr>
        <p:xfrm>
          <a:off x="179512" y="1556792"/>
          <a:ext cx="365760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5951574"/>
              </p:ext>
            </p:extLst>
          </p:nvPr>
        </p:nvGraphicFramePr>
        <p:xfrm>
          <a:off x="2627784" y="1556792"/>
          <a:ext cx="365760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3997636"/>
              </p:ext>
            </p:extLst>
          </p:nvPr>
        </p:nvGraphicFramePr>
        <p:xfrm>
          <a:off x="5148064" y="1556792"/>
          <a:ext cx="365760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578943203"/>
              </p:ext>
            </p:extLst>
          </p:nvPr>
        </p:nvGraphicFramePr>
        <p:xfrm>
          <a:off x="2195736" y="5013176"/>
          <a:ext cx="5472608" cy="2320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550719715"/>
              </p:ext>
            </p:extLst>
          </p:nvPr>
        </p:nvGraphicFramePr>
        <p:xfrm>
          <a:off x="1475656" y="2780928"/>
          <a:ext cx="6984776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2"/>
          </a:graphicData>
        </a:graphic>
      </p:graphicFrame>
    </p:spTree>
    <p:extLst>
      <p:ext uri="{BB962C8B-B14F-4D97-AF65-F5344CB8AC3E}">
        <p14:creationId xmlns:p14="http://schemas.microsoft.com/office/powerpoint/2010/main" val="712254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000" dirty="0" smtClean="0"/>
              <a:t>Показатели и критерии эффективности деятельности общеобразовательных организаций региона (4-6 показатели)</a:t>
            </a:r>
            <a:endParaRPr lang="ru-RU" sz="30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14411967"/>
              </p:ext>
            </p:extLst>
          </p:nvPr>
        </p:nvGraphicFramePr>
        <p:xfrm>
          <a:off x="27629" y="1556792"/>
          <a:ext cx="365760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9979799"/>
              </p:ext>
            </p:extLst>
          </p:nvPr>
        </p:nvGraphicFramePr>
        <p:xfrm>
          <a:off x="2627784" y="1556792"/>
          <a:ext cx="365760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1792329"/>
              </p:ext>
            </p:extLst>
          </p:nvPr>
        </p:nvGraphicFramePr>
        <p:xfrm>
          <a:off x="5148064" y="1556792"/>
          <a:ext cx="365760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2313070384"/>
              </p:ext>
            </p:extLst>
          </p:nvPr>
        </p:nvGraphicFramePr>
        <p:xfrm>
          <a:off x="2195736" y="5013176"/>
          <a:ext cx="5472608" cy="2320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952751595"/>
              </p:ext>
            </p:extLst>
          </p:nvPr>
        </p:nvGraphicFramePr>
        <p:xfrm>
          <a:off x="1403648" y="2780928"/>
          <a:ext cx="6984776" cy="2911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2"/>
          </a:graphicData>
        </a:graphic>
      </p:graphicFrame>
    </p:spTree>
    <p:extLst>
      <p:ext uri="{BB962C8B-B14F-4D97-AF65-F5344CB8AC3E}">
        <p14:creationId xmlns:p14="http://schemas.microsoft.com/office/powerpoint/2010/main" val="259892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000" dirty="0" smtClean="0"/>
              <a:t>Показатели и критерии эффективности деятельности общеобразовательных организаций региона (7-9 показатели)</a:t>
            </a:r>
            <a:endParaRPr lang="ru-RU" sz="30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62880366"/>
              </p:ext>
            </p:extLst>
          </p:nvPr>
        </p:nvGraphicFramePr>
        <p:xfrm>
          <a:off x="27629" y="1556792"/>
          <a:ext cx="365760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2044771"/>
              </p:ext>
            </p:extLst>
          </p:nvPr>
        </p:nvGraphicFramePr>
        <p:xfrm>
          <a:off x="2627784" y="1556792"/>
          <a:ext cx="365760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5744984"/>
              </p:ext>
            </p:extLst>
          </p:nvPr>
        </p:nvGraphicFramePr>
        <p:xfrm>
          <a:off x="5148064" y="1556792"/>
          <a:ext cx="365760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783589044"/>
              </p:ext>
            </p:extLst>
          </p:nvPr>
        </p:nvGraphicFramePr>
        <p:xfrm>
          <a:off x="2195736" y="5013176"/>
          <a:ext cx="5472608" cy="2320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871299401"/>
              </p:ext>
            </p:extLst>
          </p:nvPr>
        </p:nvGraphicFramePr>
        <p:xfrm>
          <a:off x="1403648" y="2780928"/>
          <a:ext cx="6984776" cy="2911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2"/>
          </a:graphicData>
        </a:graphic>
      </p:graphicFrame>
    </p:spTree>
    <p:extLst>
      <p:ext uri="{BB962C8B-B14F-4D97-AF65-F5344CB8AC3E}">
        <p14:creationId xmlns:p14="http://schemas.microsoft.com/office/powerpoint/2010/main" val="1839611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4632" cy="1156990"/>
          </a:xfrm>
        </p:spPr>
        <p:txBody>
          <a:bodyPr>
            <a:normAutofit/>
          </a:bodyPr>
          <a:lstStyle/>
          <a:p>
            <a:pPr algn="ctr"/>
            <a:r>
              <a:rPr lang="ru-RU" sz="3000" dirty="0" smtClean="0"/>
              <a:t>Уровни эффективности деятельности образовательной организации региона</a:t>
            </a:r>
            <a:endParaRPr lang="ru-RU" sz="3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2320054"/>
              </p:ext>
            </p:extLst>
          </p:nvPr>
        </p:nvGraphicFramePr>
        <p:xfrm>
          <a:off x="827584" y="2492896"/>
          <a:ext cx="7772400" cy="4133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val="387224451"/>
              </p:ext>
            </p:extLst>
          </p:nvPr>
        </p:nvGraphicFramePr>
        <p:xfrm>
          <a:off x="611560" y="2852936"/>
          <a:ext cx="2088232" cy="1512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2857459219"/>
              </p:ext>
            </p:extLst>
          </p:nvPr>
        </p:nvGraphicFramePr>
        <p:xfrm>
          <a:off x="2555776" y="2420888"/>
          <a:ext cx="2088232" cy="1512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20" name="Диаграмма 19"/>
          <p:cNvGraphicFramePr/>
          <p:nvPr>
            <p:extLst>
              <p:ext uri="{D42A27DB-BD31-4B8C-83A1-F6EECF244321}">
                <p14:modId xmlns:p14="http://schemas.microsoft.com/office/powerpoint/2010/main" val="1055557694"/>
              </p:ext>
            </p:extLst>
          </p:nvPr>
        </p:nvGraphicFramePr>
        <p:xfrm>
          <a:off x="4516119" y="1904047"/>
          <a:ext cx="2088232" cy="1512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21" name="Диаграмма 20"/>
          <p:cNvGraphicFramePr/>
          <p:nvPr>
            <p:extLst>
              <p:ext uri="{D42A27DB-BD31-4B8C-83A1-F6EECF244321}">
                <p14:modId xmlns:p14="http://schemas.microsoft.com/office/powerpoint/2010/main" val="2091754069"/>
              </p:ext>
            </p:extLst>
          </p:nvPr>
        </p:nvGraphicFramePr>
        <p:xfrm>
          <a:off x="6588224" y="1412776"/>
          <a:ext cx="2088232" cy="1512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6588224" y="1412776"/>
            <a:ext cx="360040" cy="1008112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2555776" y="2420888"/>
            <a:ext cx="360040" cy="1008112"/>
          </a:xfrm>
          <a:prstGeom prst="rect">
            <a:avLst/>
          </a:prstGeom>
          <a:solidFill>
            <a:srgbClr val="696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4499992" y="1887602"/>
            <a:ext cx="360040" cy="1008112"/>
          </a:xfrm>
          <a:prstGeom prst="rect">
            <a:avLst/>
          </a:prstGeom>
          <a:solidFill>
            <a:srgbClr val="6D6D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539552" y="2895714"/>
            <a:ext cx="360040" cy="1008112"/>
          </a:xfrm>
          <a:prstGeom prst="rect">
            <a:avLst/>
          </a:prstGeom>
          <a:solidFill>
            <a:srgbClr val="5252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15640" y="3137084"/>
            <a:ext cx="437680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50</a:t>
            </a:r>
            <a:endParaRPr lang="ru-RU" sz="16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2531280" y="2777044"/>
            <a:ext cx="437680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50</a:t>
            </a:r>
            <a:endParaRPr lang="ru-RU" sz="16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4499992" y="2225646"/>
            <a:ext cx="437680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50</a:t>
            </a:r>
            <a:endParaRPr lang="ru-RU" sz="16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6588224" y="1904047"/>
            <a:ext cx="437680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50</a:t>
            </a:r>
            <a:endParaRPr lang="ru-RU" sz="16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6516216" y="1394763"/>
            <a:ext cx="509688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100</a:t>
            </a:r>
            <a:endParaRPr lang="ru-RU" sz="1600" dirty="0"/>
          </a:p>
        </p:txBody>
      </p:sp>
      <p:graphicFrame>
        <p:nvGraphicFramePr>
          <p:cNvPr id="29" name="Схема 28"/>
          <p:cNvGraphicFramePr/>
          <p:nvPr>
            <p:extLst>
              <p:ext uri="{D42A27DB-BD31-4B8C-83A1-F6EECF244321}">
                <p14:modId xmlns:p14="http://schemas.microsoft.com/office/powerpoint/2010/main" val="2032814004"/>
              </p:ext>
            </p:extLst>
          </p:nvPr>
        </p:nvGraphicFramePr>
        <p:xfrm>
          <a:off x="3851920" y="4581128"/>
          <a:ext cx="4980384" cy="1743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sp>
        <p:nvSpPr>
          <p:cNvPr id="39" name="Прямоугольник 38"/>
          <p:cNvSpPr/>
          <p:nvPr/>
        </p:nvSpPr>
        <p:spPr>
          <a:xfrm>
            <a:off x="4427984" y="1865606"/>
            <a:ext cx="509688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100</a:t>
            </a:r>
            <a:endParaRPr lang="ru-RU" sz="16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480952" y="2378306"/>
            <a:ext cx="509688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100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309113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9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Анализ факторов </a:t>
            </a:r>
            <a:br>
              <a:rPr lang="ru-RU" sz="2000" dirty="0" smtClean="0"/>
            </a:br>
            <a:r>
              <a:rPr lang="ru-RU" sz="2000" dirty="0" smtClean="0"/>
              <a:t>деятельности образовательных организаций, </a:t>
            </a:r>
            <a:br>
              <a:rPr lang="ru-RU" sz="2000" dirty="0" smtClean="0"/>
            </a:br>
            <a:r>
              <a:rPr lang="ru-RU" sz="2000" dirty="0" smtClean="0"/>
              <a:t>демонстрирующих положительную/отрицательную </a:t>
            </a:r>
            <a:br>
              <a:rPr lang="ru-RU" sz="2000" dirty="0" smtClean="0"/>
            </a:br>
            <a:r>
              <a:rPr lang="ru-RU" sz="2000" dirty="0" smtClean="0"/>
              <a:t>динамику показателей эффективности</a:t>
            </a:r>
            <a:endParaRPr lang="ru-RU" sz="2000" dirty="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0241887"/>
              </p:ext>
            </p:extLst>
          </p:nvPr>
        </p:nvGraphicFramePr>
        <p:xfrm>
          <a:off x="683568" y="1484784"/>
          <a:ext cx="7772400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530159052"/>
              </p:ext>
            </p:extLst>
          </p:nvPr>
        </p:nvGraphicFramePr>
        <p:xfrm>
          <a:off x="4932040" y="2564904"/>
          <a:ext cx="4128120" cy="2664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960529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95736" y="2060848"/>
            <a:ext cx="4968552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Спасибо за внимание!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600145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op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TM01859862[[fn=Поп-музыка]]</Template>
  <TotalTime>541</TotalTime>
  <Words>475</Words>
  <Application>Microsoft Office PowerPoint</Application>
  <PresentationFormat>Экран (4:3)</PresentationFormat>
  <Paragraphs>102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Urban Pop</vt:lpstr>
      <vt:lpstr>Оценка деятельности образовательной организации на основе показателей и критериев эффективности деятельности</vt:lpstr>
      <vt:lpstr>Программа поэтапного совершенствования системы оплаты труда  в государственных (муниципальных) учреждениях  на 2013-2018 годы</vt:lpstr>
      <vt:lpstr>Показатели эффективности реализации мероприятий  в сфере образования региона</vt:lpstr>
      <vt:lpstr>Показатели и критерии эффективности деятельности общеобразовательных организаций региона (1-3 показатели)</vt:lpstr>
      <vt:lpstr>Показатели и критерии эффективности деятельности общеобразовательных организаций региона (4-6 показатели)</vt:lpstr>
      <vt:lpstr>Показатели и критерии эффективности деятельности общеобразовательных организаций региона (7-9 показатели)</vt:lpstr>
      <vt:lpstr>Уровни эффективности деятельности образовательной организации региона</vt:lpstr>
      <vt:lpstr>Анализ факторов  деятельности образовательных организаций,  демонстрирующих положительную/отрицательную  динамику показателей эффективности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деятельности образовательной организации на основе показателей и критериев эффективности деятельности</dc:title>
  <dc:creator>Кустышева Наталья Анатольевна</dc:creator>
  <cp:lastModifiedBy>Федотова Елена Петровна</cp:lastModifiedBy>
  <cp:revision>60</cp:revision>
  <dcterms:created xsi:type="dcterms:W3CDTF">2016-07-29T06:25:05Z</dcterms:created>
  <dcterms:modified xsi:type="dcterms:W3CDTF">2016-09-05T15:28:51Z</dcterms:modified>
</cp:coreProperties>
</file>