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image" Target="../media/image7.jpeg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eg"/><Relationship Id="rId1" Type="http://schemas.openxmlformats.org/officeDocument/2006/relationships/image" Target="../media/image15.jpeg"/><Relationship Id="rId6" Type="http://schemas.openxmlformats.org/officeDocument/2006/relationships/image" Target="../media/image20.jp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image" Target="../media/image7.jpeg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eg"/><Relationship Id="rId1" Type="http://schemas.openxmlformats.org/officeDocument/2006/relationships/image" Target="../media/image15.jpeg"/><Relationship Id="rId6" Type="http://schemas.openxmlformats.org/officeDocument/2006/relationships/image" Target="../media/image20.jp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C68EDE-8171-4634-80E6-90078B4FAFFC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CE9BEA4-1CB2-4F62-A3BE-E9257FC2AFB6}">
      <dgm:prSet phldrT="[Текст]"/>
      <dgm:spPr/>
      <dgm:t>
        <a:bodyPr/>
        <a:lstStyle/>
        <a:p>
          <a:r>
            <a:rPr lang="ru-RU" dirty="0" smtClean="0"/>
            <a:t>Определение приоритетов государственной политики в области воспитания и социализации детей</a:t>
          </a:r>
          <a:endParaRPr lang="ru-RU" dirty="0"/>
        </a:p>
      </dgm:t>
    </dgm:pt>
    <dgm:pt modelId="{991F66AD-C67D-45F3-971C-E04BD5FAAA5F}" type="parTrans" cxnId="{4862D6FB-9E4B-4B3B-85B8-1D8348311570}">
      <dgm:prSet/>
      <dgm:spPr/>
      <dgm:t>
        <a:bodyPr/>
        <a:lstStyle/>
        <a:p>
          <a:endParaRPr lang="ru-RU"/>
        </a:p>
      </dgm:t>
    </dgm:pt>
    <dgm:pt modelId="{90037BDF-2BF2-4D80-BADB-F97243E27A40}" type="sibTrans" cxnId="{4862D6FB-9E4B-4B3B-85B8-1D8348311570}">
      <dgm:prSet/>
      <dgm:spPr/>
      <dgm:t>
        <a:bodyPr/>
        <a:lstStyle/>
        <a:p>
          <a:endParaRPr lang="ru-RU"/>
        </a:p>
      </dgm:t>
    </dgm:pt>
    <dgm:pt modelId="{DB515E62-DA39-45B5-A702-495F5E03E0FE}">
      <dgm:prSet phldrT="[Текст]"/>
      <dgm:spPr/>
      <dgm:t>
        <a:bodyPr/>
        <a:lstStyle/>
        <a:p>
          <a:r>
            <a:rPr lang="ru-RU" dirty="0" smtClean="0"/>
            <a:t>Определение основных направлений и механизмов развития институтов воспитания</a:t>
          </a:r>
          <a:endParaRPr lang="ru-RU" dirty="0"/>
        </a:p>
      </dgm:t>
    </dgm:pt>
    <dgm:pt modelId="{D28798D7-2ACF-44F5-AA1F-B2CFA2EFDA08}" type="parTrans" cxnId="{DE5033F4-D436-40B6-A32C-00FF79BB4369}">
      <dgm:prSet/>
      <dgm:spPr/>
      <dgm:t>
        <a:bodyPr/>
        <a:lstStyle/>
        <a:p>
          <a:endParaRPr lang="ru-RU"/>
        </a:p>
      </dgm:t>
    </dgm:pt>
    <dgm:pt modelId="{512D5EE7-A91A-44E3-A1BE-79AF22C1E8C8}" type="sibTrans" cxnId="{DE5033F4-D436-40B6-A32C-00FF79BB4369}">
      <dgm:prSet/>
      <dgm:spPr/>
      <dgm:t>
        <a:bodyPr/>
        <a:lstStyle/>
        <a:p>
          <a:endParaRPr lang="ru-RU"/>
        </a:p>
      </dgm:t>
    </dgm:pt>
    <dgm:pt modelId="{43BC7058-6A7A-4550-83A4-28E6190B5BD3}">
      <dgm:prSet/>
      <dgm:spPr/>
      <dgm:t>
        <a:bodyPr/>
        <a:lstStyle/>
        <a:p>
          <a:r>
            <a:rPr lang="ru-RU" smtClean="0"/>
            <a:t>Формирование общественно-государственной системы воспитания детей</a:t>
          </a:r>
          <a:endParaRPr lang="ru-RU" dirty="0"/>
        </a:p>
      </dgm:t>
    </dgm:pt>
    <dgm:pt modelId="{F021D379-AAC3-4FCE-8AAB-9EA5417E2CD0}" type="parTrans" cxnId="{3806CA84-7E4C-4D38-87E6-5867AB695F13}">
      <dgm:prSet/>
      <dgm:spPr/>
      <dgm:t>
        <a:bodyPr/>
        <a:lstStyle/>
        <a:p>
          <a:endParaRPr lang="ru-RU"/>
        </a:p>
      </dgm:t>
    </dgm:pt>
    <dgm:pt modelId="{98B13DD6-8318-47D9-9DC6-A3C0CD99F7BD}" type="sibTrans" cxnId="{3806CA84-7E4C-4D38-87E6-5867AB695F13}">
      <dgm:prSet/>
      <dgm:spPr/>
      <dgm:t>
        <a:bodyPr/>
        <a:lstStyle/>
        <a:p>
          <a:endParaRPr lang="ru-RU"/>
        </a:p>
      </dgm:t>
    </dgm:pt>
    <dgm:pt modelId="{5D485638-845B-48A7-89AE-17A4F917C9EE}" type="pres">
      <dgm:prSet presAssocID="{B2C68EDE-8171-4634-80E6-90078B4FAFF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248267D-E478-4321-9C8F-14EEE8F3108F}" type="pres">
      <dgm:prSet presAssocID="{1CE9BEA4-1CB2-4F62-A3BE-E9257FC2AFB6}" presName="composite" presStyleCnt="0"/>
      <dgm:spPr/>
    </dgm:pt>
    <dgm:pt modelId="{70CDBA4C-9EAF-48DE-AC17-66BBE28BBD62}" type="pres">
      <dgm:prSet presAssocID="{1CE9BEA4-1CB2-4F62-A3BE-E9257FC2AFB6}" presName="imgShp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ru-RU"/>
        </a:p>
      </dgm:t>
    </dgm:pt>
    <dgm:pt modelId="{1FB9EB89-F37D-48F4-A11F-F5B14C33A867}" type="pres">
      <dgm:prSet presAssocID="{1CE9BEA4-1CB2-4F62-A3BE-E9257FC2AFB6}" presName="txShp" presStyleLbl="node1" presStyleIdx="0" presStyleCnt="3" custScaleX="977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3C9005-9570-4DFD-9E03-26AA18835728}" type="pres">
      <dgm:prSet presAssocID="{90037BDF-2BF2-4D80-BADB-F97243E27A40}" presName="spacing" presStyleCnt="0"/>
      <dgm:spPr/>
    </dgm:pt>
    <dgm:pt modelId="{FDC29003-5C80-4953-9E6B-E5A37766BFF7}" type="pres">
      <dgm:prSet presAssocID="{DB515E62-DA39-45B5-A702-495F5E03E0FE}" presName="composite" presStyleCnt="0"/>
      <dgm:spPr/>
    </dgm:pt>
    <dgm:pt modelId="{D79D23A4-0430-4D37-B872-C3040019D83B}" type="pres">
      <dgm:prSet presAssocID="{DB515E62-DA39-45B5-A702-495F5E03E0FE}" presName="imgShp" presStyleLbl="f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4956763-E38E-4EFF-A0C6-49FB55A6998E}" type="pres">
      <dgm:prSet presAssocID="{DB515E62-DA39-45B5-A702-495F5E03E0FE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053CDB-E7D2-4DD8-B26E-78DB2F4C4B5D}" type="pres">
      <dgm:prSet presAssocID="{512D5EE7-A91A-44E3-A1BE-79AF22C1E8C8}" presName="spacing" presStyleCnt="0"/>
      <dgm:spPr/>
    </dgm:pt>
    <dgm:pt modelId="{271A592F-E225-45E4-B352-63435744D276}" type="pres">
      <dgm:prSet presAssocID="{43BC7058-6A7A-4550-83A4-28E6190B5BD3}" presName="composite" presStyleCnt="0"/>
      <dgm:spPr/>
    </dgm:pt>
    <dgm:pt modelId="{AB4B8645-EAC7-4145-890D-4A391BBA2DC6}" type="pres">
      <dgm:prSet presAssocID="{43BC7058-6A7A-4550-83A4-28E6190B5BD3}" presName="imgShp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9000" r="-19000"/>
          </a:stretch>
        </a:blipFill>
      </dgm:spPr>
    </dgm:pt>
    <dgm:pt modelId="{ACC15808-D42D-4378-B835-FFCF61BEC5F9}" type="pres">
      <dgm:prSet presAssocID="{43BC7058-6A7A-4550-83A4-28E6190B5BD3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DE40BBE-A1E3-4BE8-8B8E-3A811F505F23}" type="presOf" srcId="{1CE9BEA4-1CB2-4F62-A3BE-E9257FC2AFB6}" destId="{1FB9EB89-F37D-48F4-A11F-F5B14C33A867}" srcOrd="0" destOrd="0" presId="urn:microsoft.com/office/officeart/2005/8/layout/vList3"/>
    <dgm:cxn modelId="{3806CA84-7E4C-4D38-87E6-5867AB695F13}" srcId="{B2C68EDE-8171-4634-80E6-90078B4FAFFC}" destId="{43BC7058-6A7A-4550-83A4-28E6190B5BD3}" srcOrd="2" destOrd="0" parTransId="{F021D379-AAC3-4FCE-8AAB-9EA5417E2CD0}" sibTransId="{98B13DD6-8318-47D9-9DC6-A3C0CD99F7BD}"/>
    <dgm:cxn modelId="{2C07B132-9503-4F02-A97F-3241F97BDC58}" type="presOf" srcId="{DB515E62-DA39-45B5-A702-495F5E03E0FE}" destId="{44956763-E38E-4EFF-A0C6-49FB55A6998E}" srcOrd="0" destOrd="0" presId="urn:microsoft.com/office/officeart/2005/8/layout/vList3"/>
    <dgm:cxn modelId="{DE5033F4-D436-40B6-A32C-00FF79BB4369}" srcId="{B2C68EDE-8171-4634-80E6-90078B4FAFFC}" destId="{DB515E62-DA39-45B5-A702-495F5E03E0FE}" srcOrd="1" destOrd="0" parTransId="{D28798D7-2ACF-44F5-AA1F-B2CFA2EFDA08}" sibTransId="{512D5EE7-A91A-44E3-A1BE-79AF22C1E8C8}"/>
    <dgm:cxn modelId="{111576F1-3B0D-4F31-92A1-4AFC354DC247}" type="presOf" srcId="{43BC7058-6A7A-4550-83A4-28E6190B5BD3}" destId="{ACC15808-D42D-4378-B835-FFCF61BEC5F9}" srcOrd="0" destOrd="0" presId="urn:microsoft.com/office/officeart/2005/8/layout/vList3"/>
    <dgm:cxn modelId="{4862D6FB-9E4B-4B3B-85B8-1D8348311570}" srcId="{B2C68EDE-8171-4634-80E6-90078B4FAFFC}" destId="{1CE9BEA4-1CB2-4F62-A3BE-E9257FC2AFB6}" srcOrd="0" destOrd="0" parTransId="{991F66AD-C67D-45F3-971C-E04BD5FAAA5F}" sibTransId="{90037BDF-2BF2-4D80-BADB-F97243E27A40}"/>
    <dgm:cxn modelId="{1556393D-22C3-4D82-96F4-612AB3785BD2}" type="presOf" srcId="{B2C68EDE-8171-4634-80E6-90078B4FAFFC}" destId="{5D485638-845B-48A7-89AE-17A4F917C9EE}" srcOrd="0" destOrd="0" presId="urn:microsoft.com/office/officeart/2005/8/layout/vList3"/>
    <dgm:cxn modelId="{4A3CDC82-6508-487B-9F57-E3CB0FDC3F57}" type="presParOf" srcId="{5D485638-845B-48A7-89AE-17A4F917C9EE}" destId="{8248267D-E478-4321-9C8F-14EEE8F3108F}" srcOrd="0" destOrd="0" presId="urn:microsoft.com/office/officeart/2005/8/layout/vList3"/>
    <dgm:cxn modelId="{D718B817-D70F-4A68-B840-DE8383974C7D}" type="presParOf" srcId="{8248267D-E478-4321-9C8F-14EEE8F3108F}" destId="{70CDBA4C-9EAF-48DE-AC17-66BBE28BBD62}" srcOrd="0" destOrd="0" presId="urn:microsoft.com/office/officeart/2005/8/layout/vList3"/>
    <dgm:cxn modelId="{90E2C294-7753-4EAD-88C2-6088EE28F015}" type="presParOf" srcId="{8248267D-E478-4321-9C8F-14EEE8F3108F}" destId="{1FB9EB89-F37D-48F4-A11F-F5B14C33A867}" srcOrd="1" destOrd="0" presId="urn:microsoft.com/office/officeart/2005/8/layout/vList3"/>
    <dgm:cxn modelId="{1344E39B-9B64-4462-940E-B132956D6383}" type="presParOf" srcId="{5D485638-845B-48A7-89AE-17A4F917C9EE}" destId="{F23C9005-9570-4DFD-9E03-26AA18835728}" srcOrd="1" destOrd="0" presId="urn:microsoft.com/office/officeart/2005/8/layout/vList3"/>
    <dgm:cxn modelId="{4298E047-63FE-445B-952E-ED5AAABF75BA}" type="presParOf" srcId="{5D485638-845B-48A7-89AE-17A4F917C9EE}" destId="{FDC29003-5C80-4953-9E6B-E5A37766BFF7}" srcOrd="2" destOrd="0" presId="urn:microsoft.com/office/officeart/2005/8/layout/vList3"/>
    <dgm:cxn modelId="{093F3BFB-5824-47ED-8305-52FAD5B344BB}" type="presParOf" srcId="{FDC29003-5C80-4953-9E6B-E5A37766BFF7}" destId="{D79D23A4-0430-4D37-B872-C3040019D83B}" srcOrd="0" destOrd="0" presId="urn:microsoft.com/office/officeart/2005/8/layout/vList3"/>
    <dgm:cxn modelId="{4D872315-89B8-4509-A15F-3EDBD5EC8406}" type="presParOf" srcId="{FDC29003-5C80-4953-9E6B-E5A37766BFF7}" destId="{44956763-E38E-4EFF-A0C6-49FB55A6998E}" srcOrd="1" destOrd="0" presId="urn:microsoft.com/office/officeart/2005/8/layout/vList3"/>
    <dgm:cxn modelId="{C132BC03-3FDC-4F98-AF72-CE8B4E2E0093}" type="presParOf" srcId="{5D485638-845B-48A7-89AE-17A4F917C9EE}" destId="{97053CDB-E7D2-4DD8-B26E-78DB2F4C4B5D}" srcOrd="3" destOrd="0" presId="urn:microsoft.com/office/officeart/2005/8/layout/vList3"/>
    <dgm:cxn modelId="{5E9A1B1C-F322-43F1-88F2-F2F2CA4E7BA1}" type="presParOf" srcId="{5D485638-845B-48A7-89AE-17A4F917C9EE}" destId="{271A592F-E225-45E4-B352-63435744D276}" srcOrd="4" destOrd="0" presId="urn:microsoft.com/office/officeart/2005/8/layout/vList3"/>
    <dgm:cxn modelId="{5495A241-F72A-4639-9A14-A173EF332BAA}" type="presParOf" srcId="{271A592F-E225-45E4-B352-63435744D276}" destId="{AB4B8645-EAC7-4145-890D-4A391BBA2DC6}" srcOrd="0" destOrd="0" presId="urn:microsoft.com/office/officeart/2005/8/layout/vList3"/>
    <dgm:cxn modelId="{0BAA73AB-BB14-42CF-BD96-395E04E57215}" type="presParOf" srcId="{271A592F-E225-45E4-B352-63435744D276}" destId="{ACC15808-D42D-4378-B835-FFCF61BEC5F9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BE85AB-4441-43DA-923C-59D58CAF31BB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8E9DC07-6F64-49C9-ADA1-151274CA14AE}">
      <dgm:prSet/>
      <dgm:spPr/>
      <dgm:t>
        <a:bodyPr/>
        <a:lstStyle/>
        <a:p>
          <a:pPr rtl="0"/>
          <a:r>
            <a:rPr lang="ru-RU" b="1" dirty="0" smtClean="0"/>
            <a:t>Создание условий для консолидации усилий социальный институтов</a:t>
          </a:r>
          <a:endParaRPr lang="ru-RU" b="1" dirty="0"/>
        </a:p>
      </dgm:t>
    </dgm:pt>
    <dgm:pt modelId="{55D2228A-0228-43B8-8A33-64139A9B0C42}" type="parTrans" cxnId="{7C0BDDA5-6252-450D-B80B-D999FED98DFC}">
      <dgm:prSet/>
      <dgm:spPr/>
      <dgm:t>
        <a:bodyPr/>
        <a:lstStyle/>
        <a:p>
          <a:endParaRPr lang="ru-RU"/>
        </a:p>
      </dgm:t>
    </dgm:pt>
    <dgm:pt modelId="{CE4C9576-225C-4B09-8B99-55BC38962293}" type="sibTrans" cxnId="{7C0BDDA5-6252-450D-B80B-D999FED98DFC}">
      <dgm:prSet/>
      <dgm:spPr/>
      <dgm:t>
        <a:bodyPr/>
        <a:lstStyle/>
        <a:p>
          <a:endParaRPr lang="ru-RU"/>
        </a:p>
      </dgm:t>
    </dgm:pt>
    <dgm:pt modelId="{C0BF476A-36BB-445A-8A86-E6B8C9E7FB1D}">
      <dgm:prSet/>
      <dgm:spPr/>
      <dgm:t>
        <a:bodyPr/>
        <a:lstStyle/>
        <a:p>
          <a:pPr rtl="0"/>
          <a:r>
            <a:rPr lang="ru-RU" b="1" dirty="0" smtClean="0"/>
            <a:t>Обеспечение поддержки семейного воспитания</a:t>
          </a:r>
          <a:endParaRPr lang="ru-RU" b="1" dirty="0"/>
        </a:p>
      </dgm:t>
    </dgm:pt>
    <dgm:pt modelId="{DAE74BDC-9195-450C-A57C-528E244E3690}" type="parTrans" cxnId="{84B37242-41EA-409E-AC52-6ACFC7909713}">
      <dgm:prSet/>
      <dgm:spPr/>
      <dgm:t>
        <a:bodyPr/>
        <a:lstStyle/>
        <a:p>
          <a:endParaRPr lang="ru-RU"/>
        </a:p>
      </dgm:t>
    </dgm:pt>
    <dgm:pt modelId="{419C9ECB-36AD-476F-A46B-BA29F893DDB5}" type="sibTrans" cxnId="{84B37242-41EA-409E-AC52-6ACFC7909713}">
      <dgm:prSet/>
      <dgm:spPr/>
      <dgm:t>
        <a:bodyPr/>
        <a:lstStyle/>
        <a:p>
          <a:endParaRPr lang="ru-RU"/>
        </a:p>
      </dgm:t>
    </dgm:pt>
    <dgm:pt modelId="{E93D6EBF-B0DB-4B6D-ADC9-20D9D7F22F0D}">
      <dgm:prSet/>
      <dgm:spPr/>
      <dgm:t>
        <a:bodyPr/>
        <a:lstStyle/>
        <a:p>
          <a:pPr rtl="0"/>
          <a:r>
            <a:rPr lang="ru-RU" b="1" dirty="0" smtClean="0"/>
            <a:t>Повышение эффективности воспитательной деятельности</a:t>
          </a:r>
          <a:endParaRPr lang="ru-RU" b="1" dirty="0"/>
        </a:p>
      </dgm:t>
    </dgm:pt>
    <dgm:pt modelId="{EFE7BAF4-78B0-492E-9F7A-82F0169CC3BC}" type="parTrans" cxnId="{00D5F349-F26E-4E05-9541-1FF6DD3417AC}">
      <dgm:prSet/>
      <dgm:spPr/>
      <dgm:t>
        <a:bodyPr/>
        <a:lstStyle/>
        <a:p>
          <a:endParaRPr lang="ru-RU"/>
        </a:p>
      </dgm:t>
    </dgm:pt>
    <dgm:pt modelId="{BB96ED0B-14BA-4BB9-B3DB-7F1FCCACCC1E}" type="sibTrans" cxnId="{00D5F349-F26E-4E05-9541-1FF6DD3417AC}">
      <dgm:prSet/>
      <dgm:spPr/>
      <dgm:t>
        <a:bodyPr/>
        <a:lstStyle/>
        <a:p>
          <a:endParaRPr lang="ru-RU"/>
        </a:p>
      </dgm:t>
    </dgm:pt>
    <dgm:pt modelId="{B87548D7-7AA2-479F-A006-28B1D9FB1439}">
      <dgm:prSet/>
      <dgm:spPr/>
      <dgm:t>
        <a:bodyPr/>
        <a:lstStyle/>
        <a:p>
          <a:pPr rtl="0"/>
          <a:r>
            <a:rPr lang="ru-RU" b="1" dirty="0" smtClean="0"/>
            <a:t>Создание условий для повышения ресурсного, организационного и методического обеспечения, в том числе в сельских поселениях</a:t>
          </a:r>
          <a:endParaRPr lang="ru-RU" b="1" dirty="0"/>
        </a:p>
      </dgm:t>
    </dgm:pt>
    <dgm:pt modelId="{1B91F9ED-6105-4BF7-A80E-334029C132DC}" type="parTrans" cxnId="{FB59F599-03E5-463D-84E1-69CACDAE1554}">
      <dgm:prSet/>
      <dgm:spPr/>
      <dgm:t>
        <a:bodyPr/>
        <a:lstStyle/>
        <a:p>
          <a:endParaRPr lang="ru-RU"/>
        </a:p>
      </dgm:t>
    </dgm:pt>
    <dgm:pt modelId="{2F63D4A8-0537-4A26-9852-58F9A93BF4DC}" type="sibTrans" cxnId="{FB59F599-03E5-463D-84E1-69CACDAE1554}">
      <dgm:prSet/>
      <dgm:spPr/>
      <dgm:t>
        <a:bodyPr/>
        <a:lstStyle/>
        <a:p>
          <a:endParaRPr lang="ru-RU"/>
        </a:p>
      </dgm:t>
    </dgm:pt>
    <dgm:pt modelId="{4D8F8176-16CB-438F-9A86-FD85EB9927C1}">
      <dgm:prSet/>
      <dgm:spPr/>
      <dgm:t>
        <a:bodyPr/>
        <a:lstStyle/>
        <a:p>
          <a:pPr rtl="0"/>
          <a:r>
            <a:rPr lang="ru-RU" b="1" dirty="0" smtClean="0"/>
            <a:t>Формирование социальной инфраструктуры</a:t>
          </a:r>
          <a:endParaRPr lang="ru-RU" b="1" dirty="0"/>
        </a:p>
      </dgm:t>
    </dgm:pt>
    <dgm:pt modelId="{1E7E0A61-0BEF-4369-AE1E-09708C1BBD2C}" type="parTrans" cxnId="{B92CD09D-53F8-49F0-A2EC-1FCA3860EA03}">
      <dgm:prSet/>
      <dgm:spPr/>
      <dgm:t>
        <a:bodyPr/>
        <a:lstStyle/>
        <a:p>
          <a:endParaRPr lang="ru-RU"/>
        </a:p>
      </dgm:t>
    </dgm:pt>
    <dgm:pt modelId="{D6A9F34D-873C-4464-B67F-7771AE29C619}" type="sibTrans" cxnId="{B92CD09D-53F8-49F0-A2EC-1FCA3860EA03}">
      <dgm:prSet/>
      <dgm:spPr/>
      <dgm:t>
        <a:bodyPr/>
        <a:lstStyle/>
        <a:p>
          <a:endParaRPr lang="ru-RU"/>
        </a:p>
      </dgm:t>
    </dgm:pt>
    <dgm:pt modelId="{B613FAB0-70D5-4F55-9F32-C8AD8CE766BC}">
      <dgm:prSet/>
      <dgm:spPr/>
      <dgm:t>
        <a:bodyPr/>
        <a:lstStyle/>
        <a:p>
          <a:pPr rtl="0"/>
          <a:r>
            <a:rPr lang="ru-RU" b="1" dirty="0" smtClean="0"/>
            <a:t>Повышение эффективности комплексной поддержки уязвимых категорий детей</a:t>
          </a:r>
          <a:endParaRPr lang="ru-RU" b="1" dirty="0"/>
        </a:p>
      </dgm:t>
    </dgm:pt>
    <dgm:pt modelId="{95E8A7CF-31B5-4DA1-A226-BBBB929CCB7E}" type="parTrans" cxnId="{7148590B-27E9-48D0-A3A4-131F61E90873}">
      <dgm:prSet/>
      <dgm:spPr/>
      <dgm:t>
        <a:bodyPr/>
        <a:lstStyle/>
        <a:p>
          <a:endParaRPr lang="ru-RU"/>
        </a:p>
      </dgm:t>
    </dgm:pt>
    <dgm:pt modelId="{E7096587-9398-4E0D-94D7-849EC0334675}" type="sibTrans" cxnId="{7148590B-27E9-48D0-A3A4-131F61E90873}">
      <dgm:prSet/>
      <dgm:spPr/>
      <dgm:t>
        <a:bodyPr/>
        <a:lstStyle/>
        <a:p>
          <a:endParaRPr lang="ru-RU"/>
        </a:p>
      </dgm:t>
    </dgm:pt>
    <dgm:pt modelId="{1281B3A6-ABD3-40D9-A9D9-D7ACC76CF03F}">
      <dgm:prSet/>
      <dgm:spPr/>
      <dgm:t>
        <a:bodyPr/>
        <a:lstStyle/>
        <a:p>
          <a:pPr rtl="0"/>
          <a:r>
            <a:rPr lang="ru-RU" b="1" dirty="0" smtClean="0"/>
            <a:t>Обеспечение условий для повышения компетентности родителей</a:t>
          </a:r>
          <a:endParaRPr lang="ru-RU" b="1" dirty="0"/>
        </a:p>
      </dgm:t>
    </dgm:pt>
    <dgm:pt modelId="{B09E6457-A41A-4D36-96D1-4B709BF6861B}" type="parTrans" cxnId="{28BC89A3-F402-449D-A983-6653F8EDDB1E}">
      <dgm:prSet/>
      <dgm:spPr/>
      <dgm:t>
        <a:bodyPr/>
        <a:lstStyle/>
        <a:p>
          <a:endParaRPr lang="ru-RU"/>
        </a:p>
      </dgm:t>
    </dgm:pt>
    <dgm:pt modelId="{9981C66D-4430-4058-AD01-3DEAF72C0152}" type="sibTrans" cxnId="{28BC89A3-F402-449D-A983-6653F8EDDB1E}">
      <dgm:prSet/>
      <dgm:spPr/>
      <dgm:t>
        <a:bodyPr/>
        <a:lstStyle/>
        <a:p>
          <a:endParaRPr lang="ru-RU"/>
        </a:p>
      </dgm:t>
    </dgm:pt>
    <dgm:pt modelId="{F1B45360-726F-4313-AADF-6DC5837414F8}" type="pres">
      <dgm:prSet presAssocID="{2BBE85AB-4441-43DA-923C-59D58CAF31BB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E8D8B49-5F20-4078-8B0B-0B3F0142AE85}" type="pres">
      <dgm:prSet presAssocID="{18E9DC07-6F64-49C9-ADA1-151274CA14AE}" presName="composite" presStyleCnt="0"/>
      <dgm:spPr/>
    </dgm:pt>
    <dgm:pt modelId="{D975FB38-3ADA-434B-85F4-2BC12B8D948E}" type="pres">
      <dgm:prSet presAssocID="{18E9DC07-6F64-49C9-ADA1-151274CA14AE}" presName="imgShp" presStyleLbl="fgImgPlace1" presStyleIdx="0" presStyleCnt="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</dgm:spPr>
      <dgm:t>
        <a:bodyPr/>
        <a:lstStyle/>
        <a:p>
          <a:endParaRPr lang="ru-RU"/>
        </a:p>
      </dgm:t>
    </dgm:pt>
    <dgm:pt modelId="{EBC692BF-D2CA-491B-9BB7-8C9F0E1DDB1F}" type="pres">
      <dgm:prSet presAssocID="{18E9DC07-6F64-49C9-ADA1-151274CA14AE}" presName="txShp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0E7F01-B466-4DC2-A53B-649AA170FC79}" type="pres">
      <dgm:prSet presAssocID="{CE4C9576-225C-4B09-8B99-55BC38962293}" presName="spacing" presStyleCnt="0"/>
      <dgm:spPr/>
    </dgm:pt>
    <dgm:pt modelId="{4AC0DF14-A5F5-402C-9385-028CA8F3E843}" type="pres">
      <dgm:prSet presAssocID="{C0BF476A-36BB-445A-8A86-E6B8C9E7FB1D}" presName="composite" presStyleCnt="0"/>
      <dgm:spPr/>
    </dgm:pt>
    <dgm:pt modelId="{3B668647-B5BF-4E3B-B989-124080EF46A3}" type="pres">
      <dgm:prSet presAssocID="{C0BF476A-36BB-445A-8A86-E6B8C9E7FB1D}" presName="imgShp" presStyleLbl="fgImgPlace1" presStyleIdx="1" presStyleCnt="7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ru-RU"/>
        </a:p>
      </dgm:t>
    </dgm:pt>
    <dgm:pt modelId="{13E50146-2282-406D-BB81-53EC5B283EFC}" type="pres">
      <dgm:prSet presAssocID="{C0BF476A-36BB-445A-8A86-E6B8C9E7FB1D}" presName="txShp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45B4E8-25B6-4D46-A121-6E9507395A78}" type="pres">
      <dgm:prSet presAssocID="{419C9ECB-36AD-476F-A46B-BA29F893DDB5}" presName="spacing" presStyleCnt="0"/>
      <dgm:spPr/>
    </dgm:pt>
    <dgm:pt modelId="{FAA36C65-D998-4022-8EB4-913EC1ED0283}" type="pres">
      <dgm:prSet presAssocID="{E93D6EBF-B0DB-4B6D-ADC9-20D9D7F22F0D}" presName="composite" presStyleCnt="0"/>
      <dgm:spPr/>
    </dgm:pt>
    <dgm:pt modelId="{B11F2581-4A93-4765-90EA-AB19434DEDB8}" type="pres">
      <dgm:prSet presAssocID="{E93D6EBF-B0DB-4B6D-ADC9-20D9D7F22F0D}" presName="imgShp" presStyleLbl="fgImgPlace1" presStyleIdx="2" presStyleCnt="7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3000" r="-33000"/>
          </a:stretch>
        </a:blipFill>
      </dgm:spPr>
    </dgm:pt>
    <dgm:pt modelId="{4A4A126D-CADD-420B-BD9E-EB3D71604F29}" type="pres">
      <dgm:prSet presAssocID="{E93D6EBF-B0DB-4B6D-ADC9-20D9D7F22F0D}" presName="txShp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BE0654-8B44-4DD4-86B7-46A9AF9215CD}" type="pres">
      <dgm:prSet presAssocID="{BB96ED0B-14BA-4BB9-B3DB-7F1FCCACCC1E}" presName="spacing" presStyleCnt="0"/>
      <dgm:spPr/>
    </dgm:pt>
    <dgm:pt modelId="{AE447470-A151-45A0-80C2-8B8151EE679A}" type="pres">
      <dgm:prSet presAssocID="{B87548D7-7AA2-479F-A006-28B1D9FB1439}" presName="composite" presStyleCnt="0"/>
      <dgm:spPr/>
    </dgm:pt>
    <dgm:pt modelId="{498AB3E8-8798-4889-AFDF-0D0883F392C5}" type="pres">
      <dgm:prSet presAssocID="{B87548D7-7AA2-479F-A006-28B1D9FB1439}" presName="imgShp" presStyleLbl="fgImgPlace1" presStyleIdx="3" presStyleCnt="7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D0D56D7E-4446-4F57-903D-ACB17154345C}" type="pres">
      <dgm:prSet presAssocID="{B87548D7-7AA2-479F-A006-28B1D9FB1439}" presName="txShp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E93B1E-C529-4AE2-847C-852B316C4484}" type="pres">
      <dgm:prSet presAssocID="{2F63D4A8-0537-4A26-9852-58F9A93BF4DC}" presName="spacing" presStyleCnt="0"/>
      <dgm:spPr/>
    </dgm:pt>
    <dgm:pt modelId="{5E16CD6A-F282-42D2-95C9-305B15BC92FB}" type="pres">
      <dgm:prSet presAssocID="{4D8F8176-16CB-438F-9A86-FD85EB9927C1}" presName="composite" presStyleCnt="0"/>
      <dgm:spPr/>
    </dgm:pt>
    <dgm:pt modelId="{97053D74-2A92-40D8-B0F2-F0BDA5BE162E}" type="pres">
      <dgm:prSet presAssocID="{4D8F8176-16CB-438F-9A86-FD85EB9927C1}" presName="imgShp" presStyleLbl="fgImgPlace1" presStyleIdx="4" presStyleCnt="7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4000" r="-34000"/>
          </a:stretch>
        </a:blipFill>
      </dgm:spPr>
    </dgm:pt>
    <dgm:pt modelId="{32E41545-9608-4D83-B631-D766AF6238D7}" type="pres">
      <dgm:prSet presAssocID="{4D8F8176-16CB-438F-9A86-FD85EB9927C1}" presName="txShp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EC148A-5BBB-495D-B773-CF6739B255CF}" type="pres">
      <dgm:prSet presAssocID="{D6A9F34D-873C-4464-B67F-7771AE29C619}" presName="spacing" presStyleCnt="0"/>
      <dgm:spPr/>
    </dgm:pt>
    <dgm:pt modelId="{49EFAB4A-6E5E-425A-BACA-BD9F53189994}" type="pres">
      <dgm:prSet presAssocID="{B613FAB0-70D5-4F55-9F32-C8AD8CE766BC}" presName="composite" presStyleCnt="0"/>
      <dgm:spPr/>
    </dgm:pt>
    <dgm:pt modelId="{DDD39A53-4202-4DBE-B2D1-C18DDAA96ED0}" type="pres">
      <dgm:prSet presAssocID="{B613FAB0-70D5-4F55-9F32-C8AD8CE766BC}" presName="imgShp" presStyleLbl="fgImgPlace1" presStyleIdx="5" presStyleCnt="7"/>
      <dgm:spPr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0" r="-70000"/>
          </a:stretch>
        </a:blipFill>
      </dgm:spPr>
    </dgm:pt>
    <dgm:pt modelId="{1A857EFB-EA33-4634-B39B-7F690CE23587}" type="pres">
      <dgm:prSet presAssocID="{B613FAB0-70D5-4F55-9F32-C8AD8CE766BC}" presName="txShp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1226CE-486A-46FB-9805-E0D97D2A7176}" type="pres">
      <dgm:prSet presAssocID="{E7096587-9398-4E0D-94D7-849EC0334675}" presName="spacing" presStyleCnt="0"/>
      <dgm:spPr/>
    </dgm:pt>
    <dgm:pt modelId="{AAFDC353-E7BC-4506-92F6-1D688BD463C5}" type="pres">
      <dgm:prSet presAssocID="{1281B3A6-ABD3-40D9-A9D9-D7ACC76CF03F}" presName="composite" presStyleCnt="0"/>
      <dgm:spPr/>
    </dgm:pt>
    <dgm:pt modelId="{5782CCE1-8BAB-42B9-A9DC-6B14BA2F83C1}" type="pres">
      <dgm:prSet presAssocID="{1281B3A6-ABD3-40D9-A9D9-D7ACC76CF03F}" presName="imgShp" presStyleLbl="fgImgPlace1" presStyleIdx="6" presStyleCnt="7"/>
      <dgm:spPr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CA3C78AA-1BEB-45AB-A4A7-D1AAA13E6653}" type="pres">
      <dgm:prSet presAssocID="{1281B3A6-ABD3-40D9-A9D9-D7ACC76CF03F}" presName="txShp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0D5F349-F26E-4E05-9541-1FF6DD3417AC}" srcId="{2BBE85AB-4441-43DA-923C-59D58CAF31BB}" destId="{E93D6EBF-B0DB-4B6D-ADC9-20D9D7F22F0D}" srcOrd="2" destOrd="0" parTransId="{EFE7BAF4-78B0-492E-9F7A-82F0169CC3BC}" sibTransId="{BB96ED0B-14BA-4BB9-B3DB-7F1FCCACCC1E}"/>
    <dgm:cxn modelId="{BD72E1BA-C505-44CB-A6E9-3BE4094A6CB7}" type="presOf" srcId="{C0BF476A-36BB-445A-8A86-E6B8C9E7FB1D}" destId="{13E50146-2282-406D-BB81-53EC5B283EFC}" srcOrd="0" destOrd="0" presId="urn:microsoft.com/office/officeart/2005/8/layout/vList3"/>
    <dgm:cxn modelId="{84B37242-41EA-409E-AC52-6ACFC7909713}" srcId="{2BBE85AB-4441-43DA-923C-59D58CAF31BB}" destId="{C0BF476A-36BB-445A-8A86-E6B8C9E7FB1D}" srcOrd="1" destOrd="0" parTransId="{DAE74BDC-9195-450C-A57C-528E244E3690}" sibTransId="{419C9ECB-36AD-476F-A46B-BA29F893DDB5}"/>
    <dgm:cxn modelId="{B0486E43-4A18-422F-9ED9-48A8B168AD64}" type="presOf" srcId="{B87548D7-7AA2-479F-A006-28B1D9FB1439}" destId="{D0D56D7E-4446-4F57-903D-ACB17154345C}" srcOrd="0" destOrd="0" presId="urn:microsoft.com/office/officeart/2005/8/layout/vList3"/>
    <dgm:cxn modelId="{C86BFE15-79F6-45CC-9A7E-222DFB41ABEE}" type="presOf" srcId="{4D8F8176-16CB-438F-9A86-FD85EB9927C1}" destId="{32E41545-9608-4D83-B631-D766AF6238D7}" srcOrd="0" destOrd="0" presId="urn:microsoft.com/office/officeart/2005/8/layout/vList3"/>
    <dgm:cxn modelId="{6A25503D-0CFF-40DD-8207-8DEBA3162F50}" type="presOf" srcId="{1281B3A6-ABD3-40D9-A9D9-D7ACC76CF03F}" destId="{CA3C78AA-1BEB-45AB-A4A7-D1AAA13E6653}" srcOrd="0" destOrd="0" presId="urn:microsoft.com/office/officeart/2005/8/layout/vList3"/>
    <dgm:cxn modelId="{28BC89A3-F402-449D-A983-6653F8EDDB1E}" srcId="{2BBE85AB-4441-43DA-923C-59D58CAF31BB}" destId="{1281B3A6-ABD3-40D9-A9D9-D7ACC76CF03F}" srcOrd="6" destOrd="0" parTransId="{B09E6457-A41A-4D36-96D1-4B709BF6861B}" sibTransId="{9981C66D-4430-4058-AD01-3DEAF72C0152}"/>
    <dgm:cxn modelId="{7C0BDDA5-6252-450D-B80B-D999FED98DFC}" srcId="{2BBE85AB-4441-43DA-923C-59D58CAF31BB}" destId="{18E9DC07-6F64-49C9-ADA1-151274CA14AE}" srcOrd="0" destOrd="0" parTransId="{55D2228A-0228-43B8-8A33-64139A9B0C42}" sibTransId="{CE4C9576-225C-4B09-8B99-55BC38962293}"/>
    <dgm:cxn modelId="{B92CD09D-53F8-49F0-A2EC-1FCA3860EA03}" srcId="{2BBE85AB-4441-43DA-923C-59D58CAF31BB}" destId="{4D8F8176-16CB-438F-9A86-FD85EB9927C1}" srcOrd="4" destOrd="0" parTransId="{1E7E0A61-0BEF-4369-AE1E-09708C1BBD2C}" sibTransId="{D6A9F34D-873C-4464-B67F-7771AE29C619}"/>
    <dgm:cxn modelId="{2312DE50-53AB-4B2C-BCB5-ED9A26217030}" type="presOf" srcId="{E93D6EBF-B0DB-4B6D-ADC9-20D9D7F22F0D}" destId="{4A4A126D-CADD-420B-BD9E-EB3D71604F29}" srcOrd="0" destOrd="0" presId="urn:microsoft.com/office/officeart/2005/8/layout/vList3"/>
    <dgm:cxn modelId="{73DC6030-6F16-4204-BED4-58ECB898D0B7}" type="presOf" srcId="{B613FAB0-70D5-4F55-9F32-C8AD8CE766BC}" destId="{1A857EFB-EA33-4634-B39B-7F690CE23587}" srcOrd="0" destOrd="0" presId="urn:microsoft.com/office/officeart/2005/8/layout/vList3"/>
    <dgm:cxn modelId="{FB59F599-03E5-463D-84E1-69CACDAE1554}" srcId="{2BBE85AB-4441-43DA-923C-59D58CAF31BB}" destId="{B87548D7-7AA2-479F-A006-28B1D9FB1439}" srcOrd="3" destOrd="0" parTransId="{1B91F9ED-6105-4BF7-A80E-334029C132DC}" sibTransId="{2F63D4A8-0537-4A26-9852-58F9A93BF4DC}"/>
    <dgm:cxn modelId="{811B8844-C466-49FD-BE75-F59C07EF15C2}" type="presOf" srcId="{18E9DC07-6F64-49C9-ADA1-151274CA14AE}" destId="{EBC692BF-D2CA-491B-9BB7-8C9F0E1DDB1F}" srcOrd="0" destOrd="0" presId="urn:microsoft.com/office/officeart/2005/8/layout/vList3"/>
    <dgm:cxn modelId="{E865BFE9-3FA5-4F9B-A546-456B6EA8AA01}" type="presOf" srcId="{2BBE85AB-4441-43DA-923C-59D58CAF31BB}" destId="{F1B45360-726F-4313-AADF-6DC5837414F8}" srcOrd="0" destOrd="0" presId="urn:microsoft.com/office/officeart/2005/8/layout/vList3"/>
    <dgm:cxn modelId="{7148590B-27E9-48D0-A3A4-131F61E90873}" srcId="{2BBE85AB-4441-43DA-923C-59D58CAF31BB}" destId="{B613FAB0-70D5-4F55-9F32-C8AD8CE766BC}" srcOrd="5" destOrd="0" parTransId="{95E8A7CF-31B5-4DA1-A226-BBBB929CCB7E}" sibTransId="{E7096587-9398-4E0D-94D7-849EC0334675}"/>
    <dgm:cxn modelId="{B55E2D6B-AA3B-450A-8C27-D33039209010}" type="presParOf" srcId="{F1B45360-726F-4313-AADF-6DC5837414F8}" destId="{9E8D8B49-5F20-4078-8B0B-0B3F0142AE85}" srcOrd="0" destOrd="0" presId="urn:microsoft.com/office/officeart/2005/8/layout/vList3"/>
    <dgm:cxn modelId="{2D29437B-9EF2-4788-B4AD-D1301122FB45}" type="presParOf" srcId="{9E8D8B49-5F20-4078-8B0B-0B3F0142AE85}" destId="{D975FB38-3ADA-434B-85F4-2BC12B8D948E}" srcOrd="0" destOrd="0" presId="urn:microsoft.com/office/officeart/2005/8/layout/vList3"/>
    <dgm:cxn modelId="{2652EEA6-8F77-4C62-986E-E79E3D2DFB6A}" type="presParOf" srcId="{9E8D8B49-5F20-4078-8B0B-0B3F0142AE85}" destId="{EBC692BF-D2CA-491B-9BB7-8C9F0E1DDB1F}" srcOrd="1" destOrd="0" presId="urn:microsoft.com/office/officeart/2005/8/layout/vList3"/>
    <dgm:cxn modelId="{1A70F5CA-A897-4CF4-B749-BA49332B5F3B}" type="presParOf" srcId="{F1B45360-726F-4313-AADF-6DC5837414F8}" destId="{940E7F01-B466-4DC2-A53B-649AA170FC79}" srcOrd="1" destOrd="0" presId="urn:microsoft.com/office/officeart/2005/8/layout/vList3"/>
    <dgm:cxn modelId="{03B01910-C37B-4651-8400-E294A6B194E7}" type="presParOf" srcId="{F1B45360-726F-4313-AADF-6DC5837414F8}" destId="{4AC0DF14-A5F5-402C-9385-028CA8F3E843}" srcOrd="2" destOrd="0" presId="urn:microsoft.com/office/officeart/2005/8/layout/vList3"/>
    <dgm:cxn modelId="{BB9AE3AF-1252-483B-91A9-20760187BFD6}" type="presParOf" srcId="{4AC0DF14-A5F5-402C-9385-028CA8F3E843}" destId="{3B668647-B5BF-4E3B-B989-124080EF46A3}" srcOrd="0" destOrd="0" presId="urn:microsoft.com/office/officeart/2005/8/layout/vList3"/>
    <dgm:cxn modelId="{F112E35F-FF52-4528-B065-18DF3B9A10E7}" type="presParOf" srcId="{4AC0DF14-A5F5-402C-9385-028CA8F3E843}" destId="{13E50146-2282-406D-BB81-53EC5B283EFC}" srcOrd="1" destOrd="0" presId="urn:microsoft.com/office/officeart/2005/8/layout/vList3"/>
    <dgm:cxn modelId="{946D2153-87AB-46E2-AF31-726D8A646E05}" type="presParOf" srcId="{F1B45360-726F-4313-AADF-6DC5837414F8}" destId="{3745B4E8-25B6-4D46-A121-6E9507395A78}" srcOrd="3" destOrd="0" presId="urn:microsoft.com/office/officeart/2005/8/layout/vList3"/>
    <dgm:cxn modelId="{D4751C32-A5EF-41FC-93F4-5E1E3E39817E}" type="presParOf" srcId="{F1B45360-726F-4313-AADF-6DC5837414F8}" destId="{FAA36C65-D998-4022-8EB4-913EC1ED0283}" srcOrd="4" destOrd="0" presId="urn:microsoft.com/office/officeart/2005/8/layout/vList3"/>
    <dgm:cxn modelId="{F7D73C75-63AF-4346-9980-4978071EF2BC}" type="presParOf" srcId="{FAA36C65-D998-4022-8EB4-913EC1ED0283}" destId="{B11F2581-4A93-4765-90EA-AB19434DEDB8}" srcOrd="0" destOrd="0" presId="urn:microsoft.com/office/officeart/2005/8/layout/vList3"/>
    <dgm:cxn modelId="{64428300-7DD9-4F40-B0F4-C94C00176D2B}" type="presParOf" srcId="{FAA36C65-D998-4022-8EB4-913EC1ED0283}" destId="{4A4A126D-CADD-420B-BD9E-EB3D71604F29}" srcOrd="1" destOrd="0" presId="urn:microsoft.com/office/officeart/2005/8/layout/vList3"/>
    <dgm:cxn modelId="{D4D0FABD-7E03-44BF-93CD-580084F02A46}" type="presParOf" srcId="{F1B45360-726F-4313-AADF-6DC5837414F8}" destId="{41BE0654-8B44-4DD4-86B7-46A9AF9215CD}" srcOrd="5" destOrd="0" presId="urn:microsoft.com/office/officeart/2005/8/layout/vList3"/>
    <dgm:cxn modelId="{864211E0-A3FC-4B04-9129-7EF8781718B8}" type="presParOf" srcId="{F1B45360-726F-4313-AADF-6DC5837414F8}" destId="{AE447470-A151-45A0-80C2-8B8151EE679A}" srcOrd="6" destOrd="0" presId="urn:microsoft.com/office/officeart/2005/8/layout/vList3"/>
    <dgm:cxn modelId="{BADE4BC9-611A-4265-B022-32326A9DA561}" type="presParOf" srcId="{AE447470-A151-45A0-80C2-8B8151EE679A}" destId="{498AB3E8-8798-4889-AFDF-0D0883F392C5}" srcOrd="0" destOrd="0" presId="urn:microsoft.com/office/officeart/2005/8/layout/vList3"/>
    <dgm:cxn modelId="{C5903F5F-9A25-44AA-A1C9-EE5D99B0F4B6}" type="presParOf" srcId="{AE447470-A151-45A0-80C2-8B8151EE679A}" destId="{D0D56D7E-4446-4F57-903D-ACB17154345C}" srcOrd="1" destOrd="0" presId="urn:microsoft.com/office/officeart/2005/8/layout/vList3"/>
    <dgm:cxn modelId="{B00B1C6E-61C9-40FB-86B6-B339BE9B0DCA}" type="presParOf" srcId="{F1B45360-726F-4313-AADF-6DC5837414F8}" destId="{D1E93B1E-C529-4AE2-847C-852B316C4484}" srcOrd="7" destOrd="0" presId="urn:microsoft.com/office/officeart/2005/8/layout/vList3"/>
    <dgm:cxn modelId="{DE160CB8-72C6-409B-AF58-3FEE2DB24124}" type="presParOf" srcId="{F1B45360-726F-4313-AADF-6DC5837414F8}" destId="{5E16CD6A-F282-42D2-95C9-305B15BC92FB}" srcOrd="8" destOrd="0" presId="urn:microsoft.com/office/officeart/2005/8/layout/vList3"/>
    <dgm:cxn modelId="{009BF251-FFCF-48FB-B05D-F2E5FF6F6753}" type="presParOf" srcId="{5E16CD6A-F282-42D2-95C9-305B15BC92FB}" destId="{97053D74-2A92-40D8-B0F2-F0BDA5BE162E}" srcOrd="0" destOrd="0" presId="urn:microsoft.com/office/officeart/2005/8/layout/vList3"/>
    <dgm:cxn modelId="{AB62A288-71B9-4EA6-8077-8C32809A664D}" type="presParOf" srcId="{5E16CD6A-F282-42D2-95C9-305B15BC92FB}" destId="{32E41545-9608-4D83-B631-D766AF6238D7}" srcOrd="1" destOrd="0" presId="urn:microsoft.com/office/officeart/2005/8/layout/vList3"/>
    <dgm:cxn modelId="{9E332DE1-007E-4B4C-B4D0-70AFC9CE4FBF}" type="presParOf" srcId="{F1B45360-726F-4313-AADF-6DC5837414F8}" destId="{73EC148A-5BBB-495D-B773-CF6739B255CF}" srcOrd="9" destOrd="0" presId="urn:microsoft.com/office/officeart/2005/8/layout/vList3"/>
    <dgm:cxn modelId="{7E4FD7BC-3A82-452D-90AD-AB986E4D8287}" type="presParOf" srcId="{F1B45360-726F-4313-AADF-6DC5837414F8}" destId="{49EFAB4A-6E5E-425A-BACA-BD9F53189994}" srcOrd="10" destOrd="0" presId="urn:microsoft.com/office/officeart/2005/8/layout/vList3"/>
    <dgm:cxn modelId="{879F2074-DAEE-4FFF-A71F-C847B62C1095}" type="presParOf" srcId="{49EFAB4A-6E5E-425A-BACA-BD9F53189994}" destId="{DDD39A53-4202-4DBE-B2D1-C18DDAA96ED0}" srcOrd="0" destOrd="0" presId="urn:microsoft.com/office/officeart/2005/8/layout/vList3"/>
    <dgm:cxn modelId="{CF93CC04-677F-492C-A802-826311C688EC}" type="presParOf" srcId="{49EFAB4A-6E5E-425A-BACA-BD9F53189994}" destId="{1A857EFB-EA33-4634-B39B-7F690CE23587}" srcOrd="1" destOrd="0" presId="urn:microsoft.com/office/officeart/2005/8/layout/vList3"/>
    <dgm:cxn modelId="{5624CD2A-BB72-4B27-B14E-4DFDFB9B185C}" type="presParOf" srcId="{F1B45360-726F-4313-AADF-6DC5837414F8}" destId="{E11226CE-486A-46FB-9805-E0D97D2A7176}" srcOrd="11" destOrd="0" presId="urn:microsoft.com/office/officeart/2005/8/layout/vList3"/>
    <dgm:cxn modelId="{C5A1E610-D3D6-4A42-BAAE-A68A3C3B2C58}" type="presParOf" srcId="{F1B45360-726F-4313-AADF-6DC5837414F8}" destId="{AAFDC353-E7BC-4506-92F6-1D688BD463C5}" srcOrd="12" destOrd="0" presId="urn:microsoft.com/office/officeart/2005/8/layout/vList3"/>
    <dgm:cxn modelId="{D91120A5-00BC-4E84-BC8C-69FC0AB7883D}" type="presParOf" srcId="{AAFDC353-E7BC-4506-92F6-1D688BD463C5}" destId="{5782CCE1-8BAB-42B9-A9DC-6B14BA2F83C1}" srcOrd="0" destOrd="0" presId="urn:microsoft.com/office/officeart/2005/8/layout/vList3"/>
    <dgm:cxn modelId="{86070A78-1553-4291-9D16-16EEF5F86068}" type="presParOf" srcId="{AAFDC353-E7BC-4506-92F6-1D688BD463C5}" destId="{CA3C78AA-1BEB-45AB-A4A7-D1AAA13E665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7AB7BB-2CF9-4B3C-8805-DA9D5471390D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23F6D1B-7075-4A50-B71D-202F355D0B27}">
      <dgm:prSet phldrT="[Текст]" custT="1"/>
      <dgm:spPr/>
      <dgm:t>
        <a:bodyPr/>
        <a:lstStyle/>
        <a:p>
          <a:r>
            <a:rPr lang="ru-RU" sz="1600" dirty="0" smtClean="0"/>
            <a:t>ОБЩЕСТВО</a:t>
          </a:r>
          <a:endParaRPr lang="ru-RU" sz="1600" dirty="0"/>
        </a:p>
      </dgm:t>
    </dgm:pt>
    <dgm:pt modelId="{D9D4A1FF-92A7-4210-B5C2-A9288C2D9458}" type="parTrans" cxnId="{7B78A03E-C903-4A82-9F34-9AD2BAB046E4}">
      <dgm:prSet/>
      <dgm:spPr/>
      <dgm:t>
        <a:bodyPr/>
        <a:lstStyle/>
        <a:p>
          <a:endParaRPr lang="ru-RU"/>
        </a:p>
      </dgm:t>
    </dgm:pt>
    <dgm:pt modelId="{864B3BD6-6A45-4E42-AA4A-57BDA26FE42E}" type="sibTrans" cxnId="{7B78A03E-C903-4A82-9F34-9AD2BAB046E4}">
      <dgm:prSet custT="1"/>
      <dgm:spPr/>
      <dgm:t>
        <a:bodyPr/>
        <a:lstStyle/>
        <a:p>
          <a:r>
            <a:rPr lang="ru-RU" sz="1600" dirty="0" smtClean="0"/>
            <a:t>СЕМЬЯ</a:t>
          </a:r>
          <a:endParaRPr lang="ru-RU" sz="1600" dirty="0"/>
        </a:p>
      </dgm:t>
    </dgm:pt>
    <dgm:pt modelId="{2F7A00EA-F960-41BD-A965-8621C65F4837}">
      <dgm:prSet phldrT="[Текст]" custT="1"/>
      <dgm:spPr/>
      <dgm:t>
        <a:bodyPr/>
        <a:lstStyle/>
        <a:p>
          <a:r>
            <a:rPr lang="ru-RU" sz="1600" dirty="0" smtClean="0"/>
            <a:t>ГОСУДАРСТВО</a:t>
          </a:r>
          <a:endParaRPr lang="ru-RU" sz="1600" dirty="0"/>
        </a:p>
      </dgm:t>
    </dgm:pt>
    <dgm:pt modelId="{E7867653-7B8B-4A27-AF18-03670B4EB888}" type="parTrans" cxnId="{3F6F2D11-27FB-4550-A75F-C92C227187A2}">
      <dgm:prSet/>
      <dgm:spPr/>
      <dgm:t>
        <a:bodyPr/>
        <a:lstStyle/>
        <a:p>
          <a:endParaRPr lang="ru-RU"/>
        </a:p>
      </dgm:t>
    </dgm:pt>
    <dgm:pt modelId="{DA543317-C581-4950-847A-B9D5E8224686}" type="sibTrans" cxnId="{3F6F2D11-27FB-4550-A75F-C92C227187A2}">
      <dgm:prSet custT="1"/>
      <dgm:spPr/>
      <dgm:t>
        <a:bodyPr/>
        <a:lstStyle/>
        <a:p>
          <a:r>
            <a:rPr lang="ru-RU" sz="1400" dirty="0" smtClean="0"/>
            <a:t>ОРГАНИЗАЦИИ</a:t>
          </a:r>
          <a:endParaRPr lang="ru-RU" sz="1400" dirty="0"/>
        </a:p>
      </dgm:t>
    </dgm:pt>
    <dgm:pt modelId="{F5338616-3E60-434D-AEB9-305FA5E14EDC}">
      <dgm:prSet phldrT="[Текст]"/>
      <dgm:spPr/>
      <dgm:t>
        <a:bodyPr/>
        <a:lstStyle/>
        <a:p>
          <a:pPr algn="l"/>
          <a:r>
            <a:rPr lang="ru-RU" dirty="0" smtClean="0"/>
            <a:t>Культуры и спорта</a:t>
          </a:r>
          <a:endParaRPr lang="ru-RU" dirty="0"/>
        </a:p>
      </dgm:t>
    </dgm:pt>
    <dgm:pt modelId="{99093FE7-74FE-4964-9DE6-5D7B68813ED9}" type="parTrans" cxnId="{649DF8C4-3C39-4D53-9BD3-C31B5DC3BD8B}">
      <dgm:prSet/>
      <dgm:spPr/>
      <dgm:t>
        <a:bodyPr/>
        <a:lstStyle/>
        <a:p>
          <a:endParaRPr lang="ru-RU"/>
        </a:p>
      </dgm:t>
    </dgm:pt>
    <dgm:pt modelId="{756D6CD2-08FA-4EB0-B41E-1BCE27799192}" type="sibTrans" cxnId="{649DF8C4-3C39-4D53-9BD3-C31B5DC3BD8B}">
      <dgm:prSet/>
      <dgm:spPr/>
      <dgm:t>
        <a:bodyPr/>
        <a:lstStyle/>
        <a:p>
          <a:endParaRPr lang="ru-RU"/>
        </a:p>
      </dgm:t>
    </dgm:pt>
    <dgm:pt modelId="{160E9637-85BE-4C5B-A2E8-83E4ED3832CD}">
      <dgm:prSet phldrT="[Текст]"/>
      <dgm:spPr/>
      <dgm:t>
        <a:bodyPr/>
        <a:lstStyle/>
        <a:p>
          <a:r>
            <a:rPr lang="ru-RU" dirty="0" smtClean="0"/>
            <a:t>СМИ</a:t>
          </a:r>
          <a:endParaRPr lang="ru-RU" dirty="0"/>
        </a:p>
      </dgm:t>
    </dgm:pt>
    <dgm:pt modelId="{7F96E0EB-92CE-44EB-B49C-AD458E27A81E}" type="parTrans" cxnId="{D252360B-218A-4739-AC57-7CB4838C55F2}">
      <dgm:prSet/>
      <dgm:spPr/>
      <dgm:t>
        <a:bodyPr/>
        <a:lstStyle/>
        <a:p>
          <a:endParaRPr lang="ru-RU"/>
        </a:p>
      </dgm:t>
    </dgm:pt>
    <dgm:pt modelId="{63FFD2A8-491E-4504-B564-D9207137DDB6}" type="sibTrans" cxnId="{D252360B-218A-4739-AC57-7CB4838C55F2}">
      <dgm:prSet custT="1"/>
      <dgm:spPr/>
      <dgm:t>
        <a:bodyPr/>
        <a:lstStyle/>
        <a:p>
          <a:r>
            <a:rPr lang="ru-RU" sz="1600" dirty="0" smtClean="0"/>
            <a:t>УЧРЕЖДЕНИЯ</a:t>
          </a:r>
          <a:endParaRPr lang="ru-RU" sz="1600" dirty="0"/>
        </a:p>
      </dgm:t>
    </dgm:pt>
    <dgm:pt modelId="{F13A007D-6C77-49C8-B06A-8ECBF1724077}">
      <dgm:prSet phldrT="[Текст]"/>
      <dgm:spPr/>
      <dgm:t>
        <a:bodyPr/>
        <a:lstStyle/>
        <a:p>
          <a:r>
            <a:rPr lang="ru-RU" dirty="0" smtClean="0"/>
            <a:t>Образовательные, научные, традиционных религий</a:t>
          </a:r>
          <a:endParaRPr lang="ru-RU" dirty="0"/>
        </a:p>
      </dgm:t>
    </dgm:pt>
    <dgm:pt modelId="{F92F549D-16F2-4EC5-87D4-1758561EF366}" type="parTrans" cxnId="{1BC1671F-71FF-4F44-95FE-4393DE481AF8}">
      <dgm:prSet/>
      <dgm:spPr/>
      <dgm:t>
        <a:bodyPr/>
        <a:lstStyle/>
        <a:p>
          <a:endParaRPr lang="ru-RU"/>
        </a:p>
      </dgm:t>
    </dgm:pt>
    <dgm:pt modelId="{FD4B201C-B805-4DE4-ABB8-403BA67DA041}" type="sibTrans" cxnId="{1BC1671F-71FF-4F44-95FE-4393DE481AF8}">
      <dgm:prSet/>
      <dgm:spPr/>
      <dgm:t>
        <a:bodyPr/>
        <a:lstStyle/>
        <a:p>
          <a:endParaRPr lang="ru-RU"/>
        </a:p>
      </dgm:t>
    </dgm:pt>
    <dgm:pt modelId="{10F4AEB8-9341-409A-ACC6-B0BB03C09467}">
      <dgm:prSet custT="1"/>
      <dgm:spPr/>
      <dgm:t>
        <a:bodyPr/>
        <a:lstStyle/>
        <a:p>
          <a:r>
            <a:rPr lang="ru-RU" sz="1300" dirty="0" smtClean="0"/>
            <a:t>Бизнес-сообщества</a:t>
          </a:r>
          <a:endParaRPr lang="ru-RU" sz="1300" dirty="0"/>
        </a:p>
      </dgm:t>
    </dgm:pt>
    <dgm:pt modelId="{66671FC2-9857-4710-8742-20B3C9827900}" type="parTrans" cxnId="{766D608E-84D5-4E9C-966B-B556B19D057E}">
      <dgm:prSet/>
      <dgm:spPr/>
      <dgm:t>
        <a:bodyPr/>
        <a:lstStyle/>
        <a:p>
          <a:endParaRPr lang="ru-RU"/>
        </a:p>
      </dgm:t>
    </dgm:pt>
    <dgm:pt modelId="{14B9B067-14D5-4DC5-8219-EDA76EC2027B}" type="sibTrans" cxnId="{766D608E-84D5-4E9C-966B-B556B19D057E}">
      <dgm:prSet/>
      <dgm:spPr>
        <a:noFill/>
        <a:ln>
          <a:noFill/>
        </a:ln>
      </dgm:spPr>
      <dgm:t>
        <a:bodyPr/>
        <a:lstStyle/>
        <a:p>
          <a:endParaRPr lang="ru-RU"/>
        </a:p>
      </dgm:t>
    </dgm:pt>
    <dgm:pt modelId="{1C5F76F2-5C4E-408C-AF66-CB8086357916}" type="pres">
      <dgm:prSet presAssocID="{357AB7BB-2CF9-4B3C-8805-DA9D5471390D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3C6BC14-B2B9-4F5A-95BE-66441D9D4E55}" type="pres">
      <dgm:prSet presAssocID="{523F6D1B-7075-4A50-B71D-202F355D0B27}" presName="composite" presStyleCnt="0"/>
      <dgm:spPr/>
    </dgm:pt>
    <dgm:pt modelId="{04028F33-5D8D-45A4-BDD3-A8D3EC7905A8}" type="pres">
      <dgm:prSet presAssocID="{523F6D1B-7075-4A50-B71D-202F355D0B27}" presName="Parent1" presStyleLbl="node1" presStyleIdx="0" presStyleCnt="8" custLinFactNeighborX="-93656" custLinFactNeighborY="-7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72D810-4DF8-462C-B61E-6C9F586987FC}" type="pres">
      <dgm:prSet presAssocID="{523F6D1B-7075-4A50-B71D-202F355D0B27}" presName="Childtext1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3CBC27-FE05-4711-9F3B-A6F0903A0DD6}" type="pres">
      <dgm:prSet presAssocID="{523F6D1B-7075-4A50-B71D-202F355D0B27}" presName="BalanceSpacing" presStyleCnt="0"/>
      <dgm:spPr/>
    </dgm:pt>
    <dgm:pt modelId="{3EBC4EF5-208A-4DFB-959B-5657D7CC703E}" type="pres">
      <dgm:prSet presAssocID="{523F6D1B-7075-4A50-B71D-202F355D0B27}" presName="BalanceSpacing1" presStyleCnt="0"/>
      <dgm:spPr/>
    </dgm:pt>
    <dgm:pt modelId="{39743412-D83C-4FCF-9E66-AA27AAA5A56E}" type="pres">
      <dgm:prSet presAssocID="{864B3BD6-6A45-4E42-AA4A-57BDA26FE42E}" presName="Accent1Text" presStyleLbl="node1" presStyleIdx="1" presStyleCnt="8" custLinFactNeighborX="65999" custLinFactNeighborY="83385"/>
      <dgm:spPr/>
      <dgm:t>
        <a:bodyPr/>
        <a:lstStyle/>
        <a:p>
          <a:endParaRPr lang="ru-RU"/>
        </a:p>
      </dgm:t>
    </dgm:pt>
    <dgm:pt modelId="{647C960F-46E4-446D-A5F6-F2966D87DF55}" type="pres">
      <dgm:prSet presAssocID="{864B3BD6-6A45-4E42-AA4A-57BDA26FE42E}" presName="spaceBetweenRectangles" presStyleCnt="0"/>
      <dgm:spPr/>
    </dgm:pt>
    <dgm:pt modelId="{CCCB8443-E6B4-4238-8298-94AF3255D931}" type="pres">
      <dgm:prSet presAssocID="{2F7A00EA-F960-41BD-A965-8621C65F4837}" presName="composite" presStyleCnt="0"/>
      <dgm:spPr/>
    </dgm:pt>
    <dgm:pt modelId="{0D645474-4C8C-4A38-A01A-1521CFCD21AA}" type="pres">
      <dgm:prSet presAssocID="{2F7A00EA-F960-41BD-A965-8621C65F4837}" presName="Parent1" presStyleLbl="node1" presStyleIdx="2" presStyleCnt="8" custLinFactNeighborX="63862" custLinFactNeighborY="-8495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6B0758-3D03-4E53-BB82-586D6D4C8893}" type="pres">
      <dgm:prSet presAssocID="{2F7A00EA-F960-41BD-A965-8621C65F4837}" presName="Childtext1" presStyleLbl="revTx" presStyleIdx="1" presStyleCnt="4" custLinFactX="100000" custLinFactY="35377" custLinFactNeighborX="138001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C883AF-6259-41C7-9E07-B497E8005DCB}" type="pres">
      <dgm:prSet presAssocID="{2F7A00EA-F960-41BD-A965-8621C65F4837}" presName="BalanceSpacing" presStyleCnt="0"/>
      <dgm:spPr/>
    </dgm:pt>
    <dgm:pt modelId="{6FDEEBCD-D777-4917-942E-544E98F5EB41}" type="pres">
      <dgm:prSet presAssocID="{2F7A00EA-F960-41BD-A965-8621C65F4837}" presName="BalanceSpacing1" presStyleCnt="0"/>
      <dgm:spPr/>
    </dgm:pt>
    <dgm:pt modelId="{9BF958F1-53EB-4F70-9387-3E11A57D80FF}" type="pres">
      <dgm:prSet presAssocID="{DA543317-C581-4950-847A-B9D5E8224686}" presName="Accent1Text" presStyleLbl="node1" presStyleIdx="3" presStyleCnt="8" custLinFactX="-47449" custLinFactNeighborX="-100000" custLinFactNeighborY="81966"/>
      <dgm:spPr/>
      <dgm:t>
        <a:bodyPr/>
        <a:lstStyle/>
        <a:p>
          <a:endParaRPr lang="ru-RU"/>
        </a:p>
      </dgm:t>
    </dgm:pt>
    <dgm:pt modelId="{EC6226F1-62CC-4390-8F47-FBE6338497AE}" type="pres">
      <dgm:prSet presAssocID="{DA543317-C581-4950-847A-B9D5E8224686}" presName="spaceBetweenRectangles" presStyleCnt="0"/>
      <dgm:spPr/>
    </dgm:pt>
    <dgm:pt modelId="{DDB9DD3A-7512-4182-A62D-5017FFF5EBD2}" type="pres">
      <dgm:prSet presAssocID="{10F4AEB8-9341-409A-ACC6-B0BB03C09467}" presName="composite" presStyleCnt="0"/>
      <dgm:spPr/>
    </dgm:pt>
    <dgm:pt modelId="{E29E9163-C765-4616-820B-7CB32514B3D8}" type="pres">
      <dgm:prSet presAssocID="{10F4AEB8-9341-409A-ACC6-B0BB03C09467}" presName="Parent1" presStyleLbl="node1" presStyleIdx="4" presStyleCnt="8" custLinFactNeighborX="61311" custLinFactNeighborY="-8637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C0D108-DF22-4131-AC84-51893FA6E5D0}" type="pres">
      <dgm:prSet presAssocID="{10F4AEB8-9341-409A-ACC6-B0BB03C09467}" presName="Childtext1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14369684-D721-4CFA-B111-123AD992F8FF}" type="pres">
      <dgm:prSet presAssocID="{10F4AEB8-9341-409A-ACC6-B0BB03C09467}" presName="BalanceSpacing" presStyleCnt="0"/>
      <dgm:spPr/>
    </dgm:pt>
    <dgm:pt modelId="{DB54E81E-F82C-453D-AE02-E8BC328D8958}" type="pres">
      <dgm:prSet presAssocID="{10F4AEB8-9341-409A-ACC6-B0BB03C09467}" presName="BalanceSpacing1" presStyleCnt="0"/>
      <dgm:spPr/>
    </dgm:pt>
    <dgm:pt modelId="{E8460611-57F6-4902-9950-74F1919DBF53}" type="pres">
      <dgm:prSet presAssocID="{14B9B067-14D5-4DC5-8219-EDA76EC2027B}" presName="Accent1Text" presStyleLbl="node1" presStyleIdx="5" presStyleCnt="8" custLinFactNeighborX="50118" custLinFactNeighborY="56918"/>
      <dgm:spPr/>
      <dgm:t>
        <a:bodyPr/>
        <a:lstStyle/>
        <a:p>
          <a:endParaRPr lang="ru-RU"/>
        </a:p>
      </dgm:t>
    </dgm:pt>
    <dgm:pt modelId="{79E230FF-5458-4250-AD6F-4485AA9EE31F}" type="pres">
      <dgm:prSet presAssocID="{14B9B067-14D5-4DC5-8219-EDA76EC2027B}" presName="spaceBetweenRectangles" presStyleCnt="0"/>
      <dgm:spPr/>
    </dgm:pt>
    <dgm:pt modelId="{E8309B69-8F86-45AD-8596-EC220EADAB0D}" type="pres">
      <dgm:prSet presAssocID="{160E9637-85BE-4C5B-A2E8-83E4ED3832CD}" presName="composite" presStyleCnt="0"/>
      <dgm:spPr/>
    </dgm:pt>
    <dgm:pt modelId="{42BD480B-497E-415E-AB85-9BA3980E35B0}" type="pres">
      <dgm:prSet presAssocID="{160E9637-85BE-4C5B-A2E8-83E4ED3832CD}" presName="Parent1" presStyleLbl="node1" presStyleIdx="6" presStyleCnt="8" custLinFactY="-71255" custLinFactNeighborX="-91105" custLinFactNeighborY="-1000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9BE3FF-B0D9-4331-9589-818FAD1E913B}" type="pres">
      <dgm:prSet presAssocID="{160E9637-85BE-4C5B-A2E8-83E4ED3832CD}" presName="Childtext1" presStyleLbl="revTx" presStyleIdx="3" presStyleCnt="4" custLinFactY="-47556" custLinFactNeighborX="-41391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4D77CA-4FDD-43CF-BD00-46B59EE12DAC}" type="pres">
      <dgm:prSet presAssocID="{160E9637-85BE-4C5B-A2E8-83E4ED3832CD}" presName="BalanceSpacing" presStyleCnt="0"/>
      <dgm:spPr/>
    </dgm:pt>
    <dgm:pt modelId="{4B21DB76-CE29-48D5-8DD8-2F80742A6524}" type="pres">
      <dgm:prSet presAssocID="{160E9637-85BE-4C5B-A2E8-83E4ED3832CD}" presName="BalanceSpacing1" presStyleCnt="0"/>
      <dgm:spPr/>
    </dgm:pt>
    <dgm:pt modelId="{CA3D9AE8-7C5A-46A3-932D-82209241ED92}" type="pres">
      <dgm:prSet presAssocID="{63FFD2A8-491E-4504-B564-D9207137DDB6}" presName="Accent1Text" presStyleLbl="node1" presStyleIdx="7" presStyleCnt="8" custLinFactNeighborX="-44138" custLinFactNeighborY="-87794"/>
      <dgm:spPr/>
      <dgm:t>
        <a:bodyPr/>
        <a:lstStyle/>
        <a:p>
          <a:endParaRPr lang="ru-RU"/>
        </a:p>
      </dgm:t>
    </dgm:pt>
  </dgm:ptLst>
  <dgm:cxnLst>
    <dgm:cxn modelId="{1BC1671F-71FF-4F44-95FE-4393DE481AF8}" srcId="{160E9637-85BE-4C5B-A2E8-83E4ED3832CD}" destId="{F13A007D-6C77-49C8-B06A-8ECBF1724077}" srcOrd="0" destOrd="0" parTransId="{F92F549D-16F2-4EC5-87D4-1758561EF366}" sibTransId="{FD4B201C-B805-4DE4-ABB8-403BA67DA041}"/>
    <dgm:cxn modelId="{913861FC-628D-4DDF-9429-E34F104D5C26}" type="presOf" srcId="{14B9B067-14D5-4DC5-8219-EDA76EC2027B}" destId="{E8460611-57F6-4902-9950-74F1919DBF53}" srcOrd="0" destOrd="0" presId="urn:microsoft.com/office/officeart/2008/layout/AlternatingHexagons"/>
    <dgm:cxn modelId="{766D608E-84D5-4E9C-966B-B556B19D057E}" srcId="{357AB7BB-2CF9-4B3C-8805-DA9D5471390D}" destId="{10F4AEB8-9341-409A-ACC6-B0BB03C09467}" srcOrd="2" destOrd="0" parTransId="{66671FC2-9857-4710-8742-20B3C9827900}" sibTransId="{14B9B067-14D5-4DC5-8219-EDA76EC2027B}"/>
    <dgm:cxn modelId="{55CF991B-1C7C-4EA6-9B3B-F7366792FB1B}" type="presOf" srcId="{10F4AEB8-9341-409A-ACC6-B0BB03C09467}" destId="{E29E9163-C765-4616-820B-7CB32514B3D8}" srcOrd="0" destOrd="0" presId="urn:microsoft.com/office/officeart/2008/layout/AlternatingHexagons"/>
    <dgm:cxn modelId="{649DF8C4-3C39-4D53-9BD3-C31B5DC3BD8B}" srcId="{2F7A00EA-F960-41BD-A965-8621C65F4837}" destId="{F5338616-3E60-434D-AEB9-305FA5E14EDC}" srcOrd="0" destOrd="0" parTransId="{99093FE7-74FE-4964-9DE6-5D7B68813ED9}" sibTransId="{756D6CD2-08FA-4EB0-B41E-1BCE27799192}"/>
    <dgm:cxn modelId="{7B78A03E-C903-4A82-9F34-9AD2BAB046E4}" srcId="{357AB7BB-2CF9-4B3C-8805-DA9D5471390D}" destId="{523F6D1B-7075-4A50-B71D-202F355D0B27}" srcOrd="0" destOrd="0" parTransId="{D9D4A1FF-92A7-4210-B5C2-A9288C2D9458}" sibTransId="{864B3BD6-6A45-4E42-AA4A-57BDA26FE42E}"/>
    <dgm:cxn modelId="{01388A29-919D-4731-9164-738FF10F9D64}" type="presOf" srcId="{F5338616-3E60-434D-AEB9-305FA5E14EDC}" destId="{426B0758-3D03-4E53-BB82-586D6D4C8893}" srcOrd="0" destOrd="0" presId="urn:microsoft.com/office/officeart/2008/layout/AlternatingHexagons"/>
    <dgm:cxn modelId="{73A007FC-55E6-4004-A762-D4774DB370E8}" type="presOf" srcId="{2F7A00EA-F960-41BD-A965-8621C65F4837}" destId="{0D645474-4C8C-4A38-A01A-1521CFCD21AA}" srcOrd="0" destOrd="0" presId="urn:microsoft.com/office/officeart/2008/layout/AlternatingHexagons"/>
    <dgm:cxn modelId="{4094F52C-13DD-46A8-A7CD-9B498F5F1FCC}" type="presOf" srcId="{357AB7BB-2CF9-4B3C-8805-DA9D5471390D}" destId="{1C5F76F2-5C4E-408C-AF66-CB8086357916}" srcOrd="0" destOrd="0" presId="urn:microsoft.com/office/officeart/2008/layout/AlternatingHexagons"/>
    <dgm:cxn modelId="{A623C1BB-EF43-4771-9924-7BE435283DE0}" type="presOf" srcId="{F13A007D-6C77-49C8-B06A-8ECBF1724077}" destId="{219BE3FF-B0D9-4331-9589-818FAD1E913B}" srcOrd="0" destOrd="0" presId="urn:microsoft.com/office/officeart/2008/layout/AlternatingHexagons"/>
    <dgm:cxn modelId="{863FB042-CDF8-4C05-BD6B-E5236735AFBE}" type="presOf" srcId="{523F6D1B-7075-4A50-B71D-202F355D0B27}" destId="{04028F33-5D8D-45A4-BDD3-A8D3EC7905A8}" srcOrd="0" destOrd="0" presId="urn:microsoft.com/office/officeart/2008/layout/AlternatingHexagons"/>
    <dgm:cxn modelId="{3F6F2D11-27FB-4550-A75F-C92C227187A2}" srcId="{357AB7BB-2CF9-4B3C-8805-DA9D5471390D}" destId="{2F7A00EA-F960-41BD-A965-8621C65F4837}" srcOrd="1" destOrd="0" parTransId="{E7867653-7B8B-4A27-AF18-03670B4EB888}" sibTransId="{DA543317-C581-4950-847A-B9D5E8224686}"/>
    <dgm:cxn modelId="{314E03B8-A416-443F-9DA0-0C1208BC9846}" type="presOf" srcId="{63FFD2A8-491E-4504-B564-D9207137DDB6}" destId="{CA3D9AE8-7C5A-46A3-932D-82209241ED92}" srcOrd="0" destOrd="0" presId="urn:microsoft.com/office/officeart/2008/layout/AlternatingHexagons"/>
    <dgm:cxn modelId="{AB7DDA83-970B-45C1-9E6B-0D82D26D2B08}" type="presOf" srcId="{160E9637-85BE-4C5B-A2E8-83E4ED3832CD}" destId="{42BD480B-497E-415E-AB85-9BA3980E35B0}" srcOrd="0" destOrd="0" presId="urn:microsoft.com/office/officeart/2008/layout/AlternatingHexagons"/>
    <dgm:cxn modelId="{D252360B-218A-4739-AC57-7CB4838C55F2}" srcId="{357AB7BB-2CF9-4B3C-8805-DA9D5471390D}" destId="{160E9637-85BE-4C5B-A2E8-83E4ED3832CD}" srcOrd="3" destOrd="0" parTransId="{7F96E0EB-92CE-44EB-B49C-AD458E27A81E}" sibTransId="{63FFD2A8-491E-4504-B564-D9207137DDB6}"/>
    <dgm:cxn modelId="{8D2D0F7D-2E92-4A64-9BB6-DD373CE62C43}" type="presOf" srcId="{864B3BD6-6A45-4E42-AA4A-57BDA26FE42E}" destId="{39743412-D83C-4FCF-9E66-AA27AAA5A56E}" srcOrd="0" destOrd="0" presId="urn:microsoft.com/office/officeart/2008/layout/AlternatingHexagons"/>
    <dgm:cxn modelId="{C9EF2820-AB27-4A15-8597-9BBB19BFE384}" type="presOf" srcId="{DA543317-C581-4950-847A-B9D5E8224686}" destId="{9BF958F1-53EB-4F70-9387-3E11A57D80FF}" srcOrd="0" destOrd="0" presId="urn:microsoft.com/office/officeart/2008/layout/AlternatingHexagons"/>
    <dgm:cxn modelId="{147FF700-56EB-43D1-B90E-DB347FC530DA}" type="presParOf" srcId="{1C5F76F2-5C4E-408C-AF66-CB8086357916}" destId="{D3C6BC14-B2B9-4F5A-95BE-66441D9D4E55}" srcOrd="0" destOrd="0" presId="urn:microsoft.com/office/officeart/2008/layout/AlternatingHexagons"/>
    <dgm:cxn modelId="{85E44285-DA59-4622-8028-FACB6160F350}" type="presParOf" srcId="{D3C6BC14-B2B9-4F5A-95BE-66441D9D4E55}" destId="{04028F33-5D8D-45A4-BDD3-A8D3EC7905A8}" srcOrd="0" destOrd="0" presId="urn:microsoft.com/office/officeart/2008/layout/AlternatingHexagons"/>
    <dgm:cxn modelId="{5AF2E989-C12A-4332-B919-D77A692D21F5}" type="presParOf" srcId="{D3C6BC14-B2B9-4F5A-95BE-66441D9D4E55}" destId="{E672D810-4DF8-462C-B61E-6C9F586987FC}" srcOrd="1" destOrd="0" presId="urn:microsoft.com/office/officeart/2008/layout/AlternatingHexagons"/>
    <dgm:cxn modelId="{932C671E-A213-4FBC-A087-4C70AB9A9FBC}" type="presParOf" srcId="{D3C6BC14-B2B9-4F5A-95BE-66441D9D4E55}" destId="{293CBC27-FE05-4711-9F3B-A6F0903A0DD6}" srcOrd="2" destOrd="0" presId="urn:microsoft.com/office/officeart/2008/layout/AlternatingHexagons"/>
    <dgm:cxn modelId="{3EB183CA-8E34-46DB-ADF3-F89E8C09181E}" type="presParOf" srcId="{D3C6BC14-B2B9-4F5A-95BE-66441D9D4E55}" destId="{3EBC4EF5-208A-4DFB-959B-5657D7CC703E}" srcOrd="3" destOrd="0" presId="urn:microsoft.com/office/officeart/2008/layout/AlternatingHexagons"/>
    <dgm:cxn modelId="{A2056EA8-2C41-4F15-A06D-46EA1A3345CB}" type="presParOf" srcId="{D3C6BC14-B2B9-4F5A-95BE-66441D9D4E55}" destId="{39743412-D83C-4FCF-9E66-AA27AAA5A56E}" srcOrd="4" destOrd="0" presId="urn:microsoft.com/office/officeart/2008/layout/AlternatingHexagons"/>
    <dgm:cxn modelId="{5C495BD1-CBB6-4AAE-A880-D5911BCEC025}" type="presParOf" srcId="{1C5F76F2-5C4E-408C-AF66-CB8086357916}" destId="{647C960F-46E4-446D-A5F6-F2966D87DF55}" srcOrd="1" destOrd="0" presId="urn:microsoft.com/office/officeart/2008/layout/AlternatingHexagons"/>
    <dgm:cxn modelId="{758D70D8-4C0C-4E1A-ABBB-365E25E89348}" type="presParOf" srcId="{1C5F76F2-5C4E-408C-AF66-CB8086357916}" destId="{CCCB8443-E6B4-4238-8298-94AF3255D931}" srcOrd="2" destOrd="0" presId="urn:microsoft.com/office/officeart/2008/layout/AlternatingHexagons"/>
    <dgm:cxn modelId="{173AF30C-221B-43E9-9E55-9D88E5CF837E}" type="presParOf" srcId="{CCCB8443-E6B4-4238-8298-94AF3255D931}" destId="{0D645474-4C8C-4A38-A01A-1521CFCD21AA}" srcOrd="0" destOrd="0" presId="urn:microsoft.com/office/officeart/2008/layout/AlternatingHexagons"/>
    <dgm:cxn modelId="{E5AF5190-7D18-4EEF-9DCC-2C1C533A34EC}" type="presParOf" srcId="{CCCB8443-E6B4-4238-8298-94AF3255D931}" destId="{426B0758-3D03-4E53-BB82-586D6D4C8893}" srcOrd="1" destOrd="0" presId="urn:microsoft.com/office/officeart/2008/layout/AlternatingHexagons"/>
    <dgm:cxn modelId="{290F44B8-F6DD-4A2A-9701-50A030FA026F}" type="presParOf" srcId="{CCCB8443-E6B4-4238-8298-94AF3255D931}" destId="{82C883AF-6259-41C7-9E07-B497E8005DCB}" srcOrd="2" destOrd="0" presId="urn:microsoft.com/office/officeart/2008/layout/AlternatingHexagons"/>
    <dgm:cxn modelId="{4447C402-64FD-497A-9D03-E46849674C55}" type="presParOf" srcId="{CCCB8443-E6B4-4238-8298-94AF3255D931}" destId="{6FDEEBCD-D777-4917-942E-544E98F5EB41}" srcOrd="3" destOrd="0" presId="urn:microsoft.com/office/officeart/2008/layout/AlternatingHexagons"/>
    <dgm:cxn modelId="{4665F14F-2B52-498A-978D-CA368865A57D}" type="presParOf" srcId="{CCCB8443-E6B4-4238-8298-94AF3255D931}" destId="{9BF958F1-53EB-4F70-9387-3E11A57D80FF}" srcOrd="4" destOrd="0" presId="urn:microsoft.com/office/officeart/2008/layout/AlternatingHexagons"/>
    <dgm:cxn modelId="{9989EA6A-4E11-4C9A-BB75-EC63C5EB4A9C}" type="presParOf" srcId="{1C5F76F2-5C4E-408C-AF66-CB8086357916}" destId="{EC6226F1-62CC-4390-8F47-FBE6338497AE}" srcOrd="3" destOrd="0" presId="urn:microsoft.com/office/officeart/2008/layout/AlternatingHexagons"/>
    <dgm:cxn modelId="{FC120586-6E18-442A-BD26-7AF782AD4465}" type="presParOf" srcId="{1C5F76F2-5C4E-408C-AF66-CB8086357916}" destId="{DDB9DD3A-7512-4182-A62D-5017FFF5EBD2}" srcOrd="4" destOrd="0" presId="urn:microsoft.com/office/officeart/2008/layout/AlternatingHexagons"/>
    <dgm:cxn modelId="{BFDACFE1-14E2-4DFD-893C-CC1A8A66ADE0}" type="presParOf" srcId="{DDB9DD3A-7512-4182-A62D-5017FFF5EBD2}" destId="{E29E9163-C765-4616-820B-7CB32514B3D8}" srcOrd="0" destOrd="0" presId="urn:microsoft.com/office/officeart/2008/layout/AlternatingHexagons"/>
    <dgm:cxn modelId="{90156455-1D0E-4E92-B172-CBB928B96AB0}" type="presParOf" srcId="{DDB9DD3A-7512-4182-A62D-5017FFF5EBD2}" destId="{49C0D108-DF22-4131-AC84-51893FA6E5D0}" srcOrd="1" destOrd="0" presId="urn:microsoft.com/office/officeart/2008/layout/AlternatingHexagons"/>
    <dgm:cxn modelId="{04620C3E-46F8-4DE8-AD22-0B6E328677B0}" type="presParOf" srcId="{DDB9DD3A-7512-4182-A62D-5017FFF5EBD2}" destId="{14369684-D721-4CFA-B111-123AD992F8FF}" srcOrd="2" destOrd="0" presId="urn:microsoft.com/office/officeart/2008/layout/AlternatingHexagons"/>
    <dgm:cxn modelId="{60DD2D28-3D80-4F95-8CAB-50B91DF10457}" type="presParOf" srcId="{DDB9DD3A-7512-4182-A62D-5017FFF5EBD2}" destId="{DB54E81E-F82C-453D-AE02-E8BC328D8958}" srcOrd="3" destOrd="0" presId="urn:microsoft.com/office/officeart/2008/layout/AlternatingHexagons"/>
    <dgm:cxn modelId="{8B0EDB85-7500-4855-91A0-D0B5ABA33004}" type="presParOf" srcId="{DDB9DD3A-7512-4182-A62D-5017FFF5EBD2}" destId="{E8460611-57F6-4902-9950-74F1919DBF53}" srcOrd="4" destOrd="0" presId="urn:microsoft.com/office/officeart/2008/layout/AlternatingHexagons"/>
    <dgm:cxn modelId="{F53D4FF1-904E-4F60-80FB-B2710D49DD7B}" type="presParOf" srcId="{1C5F76F2-5C4E-408C-AF66-CB8086357916}" destId="{79E230FF-5458-4250-AD6F-4485AA9EE31F}" srcOrd="5" destOrd="0" presId="urn:microsoft.com/office/officeart/2008/layout/AlternatingHexagons"/>
    <dgm:cxn modelId="{07C1CD11-D4E6-4F1F-ADCB-B72F23DF38AF}" type="presParOf" srcId="{1C5F76F2-5C4E-408C-AF66-CB8086357916}" destId="{E8309B69-8F86-45AD-8596-EC220EADAB0D}" srcOrd="6" destOrd="0" presId="urn:microsoft.com/office/officeart/2008/layout/AlternatingHexagons"/>
    <dgm:cxn modelId="{1C2FB28B-2652-4B1F-BFDA-55CF91D3212F}" type="presParOf" srcId="{E8309B69-8F86-45AD-8596-EC220EADAB0D}" destId="{42BD480B-497E-415E-AB85-9BA3980E35B0}" srcOrd="0" destOrd="0" presId="urn:microsoft.com/office/officeart/2008/layout/AlternatingHexagons"/>
    <dgm:cxn modelId="{A1D47E1B-4EB6-4A6E-8B76-03AF7D92E01B}" type="presParOf" srcId="{E8309B69-8F86-45AD-8596-EC220EADAB0D}" destId="{219BE3FF-B0D9-4331-9589-818FAD1E913B}" srcOrd="1" destOrd="0" presId="urn:microsoft.com/office/officeart/2008/layout/AlternatingHexagons"/>
    <dgm:cxn modelId="{26E76672-D79F-4588-B9C7-E7D8AFEE972E}" type="presParOf" srcId="{E8309B69-8F86-45AD-8596-EC220EADAB0D}" destId="{EC4D77CA-4FDD-43CF-BD00-46B59EE12DAC}" srcOrd="2" destOrd="0" presId="urn:microsoft.com/office/officeart/2008/layout/AlternatingHexagons"/>
    <dgm:cxn modelId="{63222DAF-2A89-41E5-AEB2-F4DA3D53206E}" type="presParOf" srcId="{E8309B69-8F86-45AD-8596-EC220EADAB0D}" destId="{4B21DB76-CE29-48D5-8DD8-2F80742A6524}" srcOrd="3" destOrd="0" presId="urn:microsoft.com/office/officeart/2008/layout/AlternatingHexagons"/>
    <dgm:cxn modelId="{DE602040-EAB1-4F4B-ADD0-C35CA2855878}" type="presParOf" srcId="{E8309B69-8F86-45AD-8596-EC220EADAB0D}" destId="{CA3D9AE8-7C5A-46A3-932D-82209241ED92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756F9E5-8B97-4277-B121-E0DA7AFB5843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D38DDF-444A-4697-BD45-996AC057843A}">
      <dgm:prSet phldrT="[Текст]" custT="1"/>
      <dgm:spPr/>
      <dgm:t>
        <a:bodyPr/>
        <a:lstStyle/>
        <a:p>
          <a:r>
            <a:rPr lang="ru-RU" sz="1400" dirty="0" smtClean="0"/>
            <a:t>Совершенствование нормативно-правового регулирования в сфере развития воспитания </a:t>
          </a:r>
          <a:endParaRPr lang="ru-RU" sz="1400" dirty="0"/>
        </a:p>
      </dgm:t>
    </dgm:pt>
    <dgm:pt modelId="{F446C4EE-0B51-43A2-A173-9B8D5D02107B}" type="parTrans" cxnId="{37F5EE70-8522-4FBB-9F1A-1A0B781C4C25}">
      <dgm:prSet/>
      <dgm:spPr/>
      <dgm:t>
        <a:bodyPr/>
        <a:lstStyle/>
        <a:p>
          <a:endParaRPr lang="ru-RU"/>
        </a:p>
      </dgm:t>
    </dgm:pt>
    <dgm:pt modelId="{503EB66D-0C1B-490B-B29A-91B92222A328}" type="sibTrans" cxnId="{37F5EE70-8522-4FBB-9F1A-1A0B781C4C25}">
      <dgm:prSet/>
      <dgm:spPr/>
      <dgm:t>
        <a:bodyPr/>
        <a:lstStyle/>
        <a:p>
          <a:endParaRPr lang="ru-RU"/>
        </a:p>
      </dgm:t>
    </dgm:pt>
    <dgm:pt modelId="{8E532FAE-54C3-4ECA-8FD9-95BBAA4639C9}">
      <dgm:prSet phldrT="[Текст]" custT="1"/>
      <dgm:spPr/>
      <dgm:t>
        <a:bodyPr/>
        <a:lstStyle/>
        <a:p>
          <a:r>
            <a:rPr lang="ru-RU" sz="1400" dirty="0" smtClean="0"/>
            <a:t>Информационно-методическое сопровождение реализации Стратегии</a:t>
          </a:r>
          <a:endParaRPr lang="ru-RU" sz="1400" dirty="0"/>
        </a:p>
      </dgm:t>
    </dgm:pt>
    <dgm:pt modelId="{B6061594-8A5A-421D-80C3-72BF1B676CEF}" type="parTrans" cxnId="{FA445744-09A9-4DFB-AF24-DA484C669260}">
      <dgm:prSet/>
      <dgm:spPr/>
      <dgm:t>
        <a:bodyPr/>
        <a:lstStyle/>
        <a:p>
          <a:endParaRPr lang="ru-RU"/>
        </a:p>
      </dgm:t>
    </dgm:pt>
    <dgm:pt modelId="{7002E90F-7036-4534-A8F4-A2B53C9099E3}" type="sibTrans" cxnId="{FA445744-09A9-4DFB-AF24-DA484C669260}">
      <dgm:prSet/>
      <dgm:spPr/>
      <dgm:t>
        <a:bodyPr/>
        <a:lstStyle/>
        <a:p>
          <a:endParaRPr lang="ru-RU"/>
        </a:p>
      </dgm:t>
    </dgm:pt>
    <dgm:pt modelId="{46974097-602E-472A-926C-877799D9F3D1}">
      <dgm:prSet phldrT="[Текст]" custT="1"/>
      <dgm:spPr/>
      <dgm:t>
        <a:bodyPr/>
        <a:lstStyle/>
        <a:p>
          <a:r>
            <a:rPr lang="ru-RU" sz="1400" dirty="0" smtClean="0"/>
            <a:t>Управление реализацией Стратегии</a:t>
          </a:r>
          <a:endParaRPr lang="ru-RU" sz="1400" dirty="0"/>
        </a:p>
      </dgm:t>
    </dgm:pt>
    <dgm:pt modelId="{90B02E45-5C15-43AD-973C-94737FDB8F37}" type="parTrans" cxnId="{8B82A06E-FC96-4DB9-B618-DC651D4B8F29}">
      <dgm:prSet/>
      <dgm:spPr/>
      <dgm:t>
        <a:bodyPr/>
        <a:lstStyle/>
        <a:p>
          <a:endParaRPr lang="ru-RU"/>
        </a:p>
      </dgm:t>
    </dgm:pt>
    <dgm:pt modelId="{97390924-358B-4DBF-9DF1-C92F1F8CC58C}" type="sibTrans" cxnId="{8B82A06E-FC96-4DB9-B618-DC651D4B8F29}">
      <dgm:prSet/>
      <dgm:spPr/>
      <dgm:t>
        <a:bodyPr/>
        <a:lstStyle/>
        <a:p>
          <a:endParaRPr lang="ru-RU"/>
        </a:p>
      </dgm:t>
    </dgm:pt>
    <dgm:pt modelId="{054F6B61-8BB1-4D95-98B8-A6D4460282CF}">
      <dgm:prSet custT="1"/>
      <dgm:spPr/>
      <dgm:t>
        <a:bodyPr/>
        <a:lstStyle/>
        <a:p>
          <a:r>
            <a:rPr lang="ru-RU" sz="1400" dirty="0" smtClean="0"/>
            <a:t>Развитие инфраструктуры системы воспитания</a:t>
          </a:r>
          <a:endParaRPr lang="ru-RU" sz="1400" dirty="0"/>
        </a:p>
      </dgm:t>
    </dgm:pt>
    <dgm:pt modelId="{5F48B44B-26AB-490E-A50A-F345948F6406}" type="parTrans" cxnId="{4EFC3D34-F5F9-43BD-83F7-965691816E1C}">
      <dgm:prSet/>
      <dgm:spPr/>
      <dgm:t>
        <a:bodyPr/>
        <a:lstStyle/>
        <a:p>
          <a:endParaRPr lang="ru-RU"/>
        </a:p>
      </dgm:t>
    </dgm:pt>
    <dgm:pt modelId="{F6D2538B-1FF1-4CDA-B59F-17E206FF85F7}" type="sibTrans" cxnId="{4EFC3D34-F5F9-43BD-83F7-965691816E1C}">
      <dgm:prSet/>
      <dgm:spPr/>
      <dgm:t>
        <a:bodyPr/>
        <a:lstStyle/>
        <a:p>
          <a:endParaRPr lang="ru-RU"/>
        </a:p>
      </dgm:t>
    </dgm:pt>
    <dgm:pt modelId="{39E6D7F4-C98A-4A25-9ED5-042858055C56}">
      <dgm:prSet custT="1"/>
      <dgm:spPr/>
      <dgm:t>
        <a:bodyPr/>
        <a:lstStyle/>
        <a:p>
          <a:r>
            <a:rPr lang="ru-RU" sz="1400" dirty="0" smtClean="0"/>
            <a:t>Развитие кадрового потенциала</a:t>
          </a:r>
          <a:endParaRPr lang="ru-RU" sz="1400" dirty="0"/>
        </a:p>
      </dgm:t>
    </dgm:pt>
    <dgm:pt modelId="{3AFA79AC-5F3A-4957-A4A3-E0DA07858F28}" type="parTrans" cxnId="{5BAD4C73-A5EA-49A3-823F-46DC31481D51}">
      <dgm:prSet/>
      <dgm:spPr/>
      <dgm:t>
        <a:bodyPr/>
        <a:lstStyle/>
        <a:p>
          <a:endParaRPr lang="ru-RU"/>
        </a:p>
      </dgm:t>
    </dgm:pt>
    <dgm:pt modelId="{980F21AA-0CC1-4EB1-AA3D-786349B77062}" type="sibTrans" cxnId="{5BAD4C73-A5EA-49A3-823F-46DC31481D51}">
      <dgm:prSet/>
      <dgm:spPr/>
      <dgm:t>
        <a:bodyPr/>
        <a:lstStyle/>
        <a:p>
          <a:endParaRPr lang="ru-RU"/>
        </a:p>
      </dgm:t>
    </dgm:pt>
    <dgm:pt modelId="{74B60300-48B4-49F7-8017-E95594AED417}">
      <dgm:prSet custT="1"/>
      <dgm:spPr/>
      <dgm:t>
        <a:bodyPr/>
        <a:lstStyle/>
        <a:p>
          <a:r>
            <a:rPr lang="ru-RU" sz="1400" dirty="0" smtClean="0"/>
            <a:t>Реализации программ трудового воспитания</a:t>
          </a:r>
          <a:endParaRPr lang="ru-RU" sz="1400" dirty="0"/>
        </a:p>
      </dgm:t>
    </dgm:pt>
    <dgm:pt modelId="{F8A50EB9-79B2-455D-AD71-DFF95ECF3763}" type="parTrans" cxnId="{E67BEE50-C4FD-4ECD-AD88-7B5520190676}">
      <dgm:prSet/>
      <dgm:spPr/>
      <dgm:t>
        <a:bodyPr/>
        <a:lstStyle/>
        <a:p>
          <a:endParaRPr lang="ru-RU"/>
        </a:p>
      </dgm:t>
    </dgm:pt>
    <dgm:pt modelId="{2ECA97C9-C870-48B9-95D9-A666B9BB2BED}" type="sibTrans" cxnId="{E67BEE50-C4FD-4ECD-AD88-7B5520190676}">
      <dgm:prSet/>
      <dgm:spPr/>
      <dgm:t>
        <a:bodyPr/>
        <a:lstStyle/>
        <a:p>
          <a:endParaRPr lang="ru-RU"/>
        </a:p>
      </dgm:t>
    </dgm:pt>
    <dgm:pt modelId="{2A38865C-0D3F-4AFA-89D1-E6835327B99A}" type="pres">
      <dgm:prSet presAssocID="{D756F9E5-8B97-4277-B121-E0DA7AFB584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2455FD4-11F5-4AC5-A62D-0CED33B639D2}" type="pres">
      <dgm:prSet presAssocID="{82D38DDF-444A-4697-BD45-996AC057843A}" presName="composite" presStyleCnt="0"/>
      <dgm:spPr/>
    </dgm:pt>
    <dgm:pt modelId="{2BA8CE8A-3CBF-4F34-B3D0-B09EEC2248E6}" type="pres">
      <dgm:prSet presAssocID="{82D38DDF-444A-4697-BD45-996AC057843A}" presName="rect1" presStyleLbl="trAlign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ED1FEF-5107-4752-B171-F2CF5ED391B6}" type="pres">
      <dgm:prSet presAssocID="{82D38DDF-444A-4697-BD45-996AC057843A}" presName="rect2" presStyleLbl="fgImgPlace1" presStyleIdx="0" presStyleCnt="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3000" r="-63000"/>
          </a:stretch>
        </a:blipFill>
      </dgm:spPr>
    </dgm:pt>
    <dgm:pt modelId="{6C004D9D-E9D1-4C08-BD1D-A2C0FD5C3B0A}" type="pres">
      <dgm:prSet presAssocID="{503EB66D-0C1B-490B-B29A-91B92222A328}" presName="sibTrans" presStyleCnt="0"/>
      <dgm:spPr/>
    </dgm:pt>
    <dgm:pt modelId="{D60209D2-C2AC-4978-A815-69B51B0DFA42}" type="pres">
      <dgm:prSet presAssocID="{8E532FAE-54C3-4ECA-8FD9-95BBAA4639C9}" presName="composite" presStyleCnt="0"/>
      <dgm:spPr/>
    </dgm:pt>
    <dgm:pt modelId="{02D88FAB-5967-4481-BF73-1B165743B701}" type="pres">
      <dgm:prSet presAssocID="{8E532FAE-54C3-4ECA-8FD9-95BBAA4639C9}" presName="rect1" presStyleLbl="trAlign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CD9BC9-471B-465E-BFFF-B1E9043A0315}" type="pres">
      <dgm:prSet presAssocID="{8E532FAE-54C3-4ECA-8FD9-95BBAA4639C9}" presName="rect2" presStyleLbl="fgImgPlace1" presStyleIdx="1" presStyleCnt="6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</dgm:spPr>
      <dgm:t>
        <a:bodyPr/>
        <a:lstStyle/>
        <a:p>
          <a:endParaRPr lang="ru-RU"/>
        </a:p>
      </dgm:t>
    </dgm:pt>
    <dgm:pt modelId="{C641CA5B-DA33-4678-9923-F89C27979721}" type="pres">
      <dgm:prSet presAssocID="{7002E90F-7036-4534-A8F4-A2B53C9099E3}" presName="sibTrans" presStyleCnt="0"/>
      <dgm:spPr/>
    </dgm:pt>
    <dgm:pt modelId="{B9C85809-43E5-46E6-8632-66E6946B6ACF}" type="pres">
      <dgm:prSet presAssocID="{39E6D7F4-C98A-4A25-9ED5-042858055C56}" presName="composite" presStyleCnt="0"/>
      <dgm:spPr/>
    </dgm:pt>
    <dgm:pt modelId="{500EAB77-DE3D-46FC-A7CF-D44423BD1613}" type="pres">
      <dgm:prSet presAssocID="{39E6D7F4-C98A-4A25-9ED5-042858055C56}" presName="rect1" presStyleLbl="tr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8C05CF-D160-4A4E-998C-640D59EE7A86}" type="pres">
      <dgm:prSet presAssocID="{39E6D7F4-C98A-4A25-9ED5-042858055C56}" presName="rect2" presStyleLbl="fgImgPlace1" presStyleIdx="2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7000" r="-57000"/>
          </a:stretch>
        </a:blipFill>
      </dgm:spPr>
      <dgm:t>
        <a:bodyPr/>
        <a:lstStyle/>
        <a:p>
          <a:endParaRPr lang="ru-RU"/>
        </a:p>
      </dgm:t>
    </dgm:pt>
    <dgm:pt modelId="{EC210C94-9232-4A8E-AC00-5A27A1CF6DF8}" type="pres">
      <dgm:prSet presAssocID="{980F21AA-0CC1-4EB1-AA3D-786349B77062}" presName="sibTrans" presStyleCnt="0"/>
      <dgm:spPr/>
    </dgm:pt>
    <dgm:pt modelId="{D4BE3852-467A-407C-8CD7-DF413D6A311D}" type="pres">
      <dgm:prSet presAssocID="{054F6B61-8BB1-4D95-98B8-A6D4460282CF}" presName="composite" presStyleCnt="0"/>
      <dgm:spPr/>
    </dgm:pt>
    <dgm:pt modelId="{C330C6CA-BBEB-45B8-8877-68599E8E4E02}" type="pres">
      <dgm:prSet presAssocID="{054F6B61-8BB1-4D95-98B8-A6D4460282CF}" presName="rect1" presStyleLbl="tr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4AF7FE-9A97-4286-85A7-A04958FF2074}" type="pres">
      <dgm:prSet presAssocID="{054F6B61-8BB1-4D95-98B8-A6D4460282CF}" presName="rect2" presStyleLbl="fgImgPlace1" presStyleIdx="3" presStyleCnt="6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2000" r="-62000"/>
          </a:stretch>
        </a:blipFill>
      </dgm:spPr>
      <dgm:t>
        <a:bodyPr/>
        <a:lstStyle/>
        <a:p>
          <a:endParaRPr lang="ru-RU"/>
        </a:p>
      </dgm:t>
    </dgm:pt>
    <dgm:pt modelId="{27FDA337-0623-40C8-891A-BC0C7371649D}" type="pres">
      <dgm:prSet presAssocID="{F6D2538B-1FF1-4CDA-B59F-17E206FF85F7}" presName="sibTrans" presStyleCnt="0"/>
      <dgm:spPr/>
    </dgm:pt>
    <dgm:pt modelId="{FB36FEA6-E66D-4598-87B6-87D3E522A07E}" type="pres">
      <dgm:prSet presAssocID="{74B60300-48B4-49F7-8017-E95594AED417}" presName="composite" presStyleCnt="0"/>
      <dgm:spPr/>
    </dgm:pt>
    <dgm:pt modelId="{5995335C-209E-4591-A547-6475DAF57115}" type="pres">
      <dgm:prSet presAssocID="{74B60300-48B4-49F7-8017-E95594AED417}" presName="rect1" presStyleLbl="tr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A683D5-E91D-46D2-9ACB-297EAE0F8ED7}" type="pres">
      <dgm:prSet presAssocID="{74B60300-48B4-49F7-8017-E95594AED417}" presName="rect2" presStyleLbl="fgImgPlace1" presStyleIdx="4" presStyleCnt="6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</dgm:spPr>
    </dgm:pt>
    <dgm:pt modelId="{B094446E-7269-4E17-87CF-F0213113F3D7}" type="pres">
      <dgm:prSet presAssocID="{2ECA97C9-C870-48B9-95D9-A666B9BB2BED}" presName="sibTrans" presStyleCnt="0"/>
      <dgm:spPr/>
    </dgm:pt>
    <dgm:pt modelId="{B91BE1AF-6A89-4753-85AB-21B716C78943}" type="pres">
      <dgm:prSet presAssocID="{46974097-602E-472A-926C-877799D9F3D1}" presName="composite" presStyleCnt="0"/>
      <dgm:spPr/>
    </dgm:pt>
    <dgm:pt modelId="{FC7EB1C4-DDD2-4984-A0FC-73E5401AF3A3}" type="pres">
      <dgm:prSet presAssocID="{46974097-602E-472A-926C-877799D9F3D1}" presName="rect1" presStyleLbl="tr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1C3A08-DECD-4AAA-9560-8C480339130C}" type="pres">
      <dgm:prSet presAssocID="{46974097-602E-472A-926C-877799D9F3D1}" presName="rect2" presStyleLbl="fgImgPlace1" presStyleIdx="5" presStyleCnt="6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5000" r="-45000"/>
          </a:stretch>
        </a:blipFill>
      </dgm:spPr>
      <dgm:t>
        <a:bodyPr/>
        <a:lstStyle/>
        <a:p>
          <a:endParaRPr lang="ru-RU"/>
        </a:p>
      </dgm:t>
    </dgm:pt>
  </dgm:ptLst>
  <dgm:cxnLst>
    <dgm:cxn modelId="{37F5EE70-8522-4FBB-9F1A-1A0B781C4C25}" srcId="{D756F9E5-8B97-4277-B121-E0DA7AFB5843}" destId="{82D38DDF-444A-4697-BD45-996AC057843A}" srcOrd="0" destOrd="0" parTransId="{F446C4EE-0B51-43A2-A173-9B8D5D02107B}" sibTransId="{503EB66D-0C1B-490B-B29A-91B92222A328}"/>
    <dgm:cxn modelId="{8FA73A53-B6AC-4ACD-8528-5F64D2A9FF7D}" type="presOf" srcId="{74B60300-48B4-49F7-8017-E95594AED417}" destId="{5995335C-209E-4591-A547-6475DAF57115}" srcOrd="0" destOrd="0" presId="urn:microsoft.com/office/officeart/2008/layout/PictureStrips"/>
    <dgm:cxn modelId="{E6F14FB7-05A9-4F4E-BE54-3D6B88724484}" type="presOf" srcId="{82D38DDF-444A-4697-BD45-996AC057843A}" destId="{2BA8CE8A-3CBF-4F34-B3D0-B09EEC2248E6}" srcOrd="0" destOrd="0" presId="urn:microsoft.com/office/officeart/2008/layout/PictureStrips"/>
    <dgm:cxn modelId="{B0A29422-00E3-4135-A915-436D774296BF}" type="presOf" srcId="{D756F9E5-8B97-4277-B121-E0DA7AFB5843}" destId="{2A38865C-0D3F-4AFA-89D1-E6835327B99A}" srcOrd="0" destOrd="0" presId="urn:microsoft.com/office/officeart/2008/layout/PictureStrips"/>
    <dgm:cxn modelId="{FC524BD6-A743-4879-85A9-B74C117F12F1}" type="presOf" srcId="{39E6D7F4-C98A-4A25-9ED5-042858055C56}" destId="{500EAB77-DE3D-46FC-A7CF-D44423BD1613}" srcOrd="0" destOrd="0" presId="urn:microsoft.com/office/officeart/2008/layout/PictureStrips"/>
    <dgm:cxn modelId="{4EFC3D34-F5F9-43BD-83F7-965691816E1C}" srcId="{D756F9E5-8B97-4277-B121-E0DA7AFB5843}" destId="{054F6B61-8BB1-4D95-98B8-A6D4460282CF}" srcOrd="3" destOrd="0" parTransId="{5F48B44B-26AB-490E-A50A-F345948F6406}" sibTransId="{F6D2538B-1FF1-4CDA-B59F-17E206FF85F7}"/>
    <dgm:cxn modelId="{5BAD4C73-A5EA-49A3-823F-46DC31481D51}" srcId="{D756F9E5-8B97-4277-B121-E0DA7AFB5843}" destId="{39E6D7F4-C98A-4A25-9ED5-042858055C56}" srcOrd="2" destOrd="0" parTransId="{3AFA79AC-5F3A-4957-A4A3-E0DA07858F28}" sibTransId="{980F21AA-0CC1-4EB1-AA3D-786349B77062}"/>
    <dgm:cxn modelId="{8B82A06E-FC96-4DB9-B618-DC651D4B8F29}" srcId="{D756F9E5-8B97-4277-B121-E0DA7AFB5843}" destId="{46974097-602E-472A-926C-877799D9F3D1}" srcOrd="5" destOrd="0" parTransId="{90B02E45-5C15-43AD-973C-94737FDB8F37}" sibTransId="{97390924-358B-4DBF-9DF1-C92F1F8CC58C}"/>
    <dgm:cxn modelId="{FA445744-09A9-4DFB-AF24-DA484C669260}" srcId="{D756F9E5-8B97-4277-B121-E0DA7AFB5843}" destId="{8E532FAE-54C3-4ECA-8FD9-95BBAA4639C9}" srcOrd="1" destOrd="0" parTransId="{B6061594-8A5A-421D-80C3-72BF1B676CEF}" sibTransId="{7002E90F-7036-4534-A8F4-A2B53C9099E3}"/>
    <dgm:cxn modelId="{E67BEE50-C4FD-4ECD-AD88-7B5520190676}" srcId="{D756F9E5-8B97-4277-B121-E0DA7AFB5843}" destId="{74B60300-48B4-49F7-8017-E95594AED417}" srcOrd="4" destOrd="0" parTransId="{F8A50EB9-79B2-455D-AD71-DFF95ECF3763}" sibTransId="{2ECA97C9-C870-48B9-95D9-A666B9BB2BED}"/>
    <dgm:cxn modelId="{8E872685-6683-41CF-8852-4F2876326EDD}" type="presOf" srcId="{8E532FAE-54C3-4ECA-8FD9-95BBAA4639C9}" destId="{02D88FAB-5967-4481-BF73-1B165743B701}" srcOrd="0" destOrd="0" presId="urn:microsoft.com/office/officeart/2008/layout/PictureStrips"/>
    <dgm:cxn modelId="{5DF5A5C8-4062-433F-9AF0-CABE4E7754EF}" type="presOf" srcId="{054F6B61-8BB1-4D95-98B8-A6D4460282CF}" destId="{C330C6CA-BBEB-45B8-8877-68599E8E4E02}" srcOrd="0" destOrd="0" presId="urn:microsoft.com/office/officeart/2008/layout/PictureStrips"/>
    <dgm:cxn modelId="{9D7E4436-F6E3-4DF5-844B-F95061434413}" type="presOf" srcId="{46974097-602E-472A-926C-877799D9F3D1}" destId="{FC7EB1C4-DDD2-4984-A0FC-73E5401AF3A3}" srcOrd="0" destOrd="0" presId="urn:microsoft.com/office/officeart/2008/layout/PictureStrips"/>
    <dgm:cxn modelId="{3216D6FC-CF59-480E-B0A8-2E8A3BFF3448}" type="presParOf" srcId="{2A38865C-0D3F-4AFA-89D1-E6835327B99A}" destId="{42455FD4-11F5-4AC5-A62D-0CED33B639D2}" srcOrd="0" destOrd="0" presId="urn:microsoft.com/office/officeart/2008/layout/PictureStrips"/>
    <dgm:cxn modelId="{B7BA72CE-2318-41A8-ABDF-ACCCFC1361DE}" type="presParOf" srcId="{42455FD4-11F5-4AC5-A62D-0CED33B639D2}" destId="{2BA8CE8A-3CBF-4F34-B3D0-B09EEC2248E6}" srcOrd="0" destOrd="0" presId="urn:microsoft.com/office/officeart/2008/layout/PictureStrips"/>
    <dgm:cxn modelId="{27B8AB35-B8B1-4759-A301-8950ADE65977}" type="presParOf" srcId="{42455FD4-11F5-4AC5-A62D-0CED33B639D2}" destId="{77ED1FEF-5107-4752-B171-F2CF5ED391B6}" srcOrd="1" destOrd="0" presId="urn:microsoft.com/office/officeart/2008/layout/PictureStrips"/>
    <dgm:cxn modelId="{C02A1429-B768-4D9C-836D-824EBB3B9E26}" type="presParOf" srcId="{2A38865C-0D3F-4AFA-89D1-E6835327B99A}" destId="{6C004D9D-E9D1-4C08-BD1D-A2C0FD5C3B0A}" srcOrd="1" destOrd="0" presId="urn:microsoft.com/office/officeart/2008/layout/PictureStrips"/>
    <dgm:cxn modelId="{14B60517-64EB-44F7-9DF0-9708248530F3}" type="presParOf" srcId="{2A38865C-0D3F-4AFA-89D1-E6835327B99A}" destId="{D60209D2-C2AC-4978-A815-69B51B0DFA42}" srcOrd="2" destOrd="0" presId="urn:microsoft.com/office/officeart/2008/layout/PictureStrips"/>
    <dgm:cxn modelId="{97FB07D1-EF7E-49C5-8ACF-0431FC8266E6}" type="presParOf" srcId="{D60209D2-C2AC-4978-A815-69B51B0DFA42}" destId="{02D88FAB-5967-4481-BF73-1B165743B701}" srcOrd="0" destOrd="0" presId="urn:microsoft.com/office/officeart/2008/layout/PictureStrips"/>
    <dgm:cxn modelId="{0ED4AE6B-F8BA-454E-94C5-D3CFB870FB29}" type="presParOf" srcId="{D60209D2-C2AC-4978-A815-69B51B0DFA42}" destId="{20CD9BC9-471B-465E-BFFF-B1E9043A0315}" srcOrd="1" destOrd="0" presId="urn:microsoft.com/office/officeart/2008/layout/PictureStrips"/>
    <dgm:cxn modelId="{43AE1F00-DFFC-488F-9CCD-47D889CA4970}" type="presParOf" srcId="{2A38865C-0D3F-4AFA-89D1-E6835327B99A}" destId="{C641CA5B-DA33-4678-9923-F89C27979721}" srcOrd="3" destOrd="0" presId="urn:microsoft.com/office/officeart/2008/layout/PictureStrips"/>
    <dgm:cxn modelId="{362F3FC3-F12A-4FA5-9174-F9B1E22ADD2B}" type="presParOf" srcId="{2A38865C-0D3F-4AFA-89D1-E6835327B99A}" destId="{B9C85809-43E5-46E6-8632-66E6946B6ACF}" srcOrd="4" destOrd="0" presId="urn:microsoft.com/office/officeart/2008/layout/PictureStrips"/>
    <dgm:cxn modelId="{7417D15E-082A-4FFF-9F01-B356BE19CABF}" type="presParOf" srcId="{B9C85809-43E5-46E6-8632-66E6946B6ACF}" destId="{500EAB77-DE3D-46FC-A7CF-D44423BD1613}" srcOrd="0" destOrd="0" presId="urn:microsoft.com/office/officeart/2008/layout/PictureStrips"/>
    <dgm:cxn modelId="{FAC5D23A-E569-43D7-A201-6ACF2E1ECDE2}" type="presParOf" srcId="{B9C85809-43E5-46E6-8632-66E6946B6ACF}" destId="{5C8C05CF-D160-4A4E-998C-640D59EE7A86}" srcOrd="1" destOrd="0" presId="urn:microsoft.com/office/officeart/2008/layout/PictureStrips"/>
    <dgm:cxn modelId="{B75202A2-84A3-40EF-86C7-0554025EDB02}" type="presParOf" srcId="{2A38865C-0D3F-4AFA-89D1-E6835327B99A}" destId="{EC210C94-9232-4A8E-AC00-5A27A1CF6DF8}" srcOrd="5" destOrd="0" presId="urn:microsoft.com/office/officeart/2008/layout/PictureStrips"/>
    <dgm:cxn modelId="{9981D6DF-BF51-4BED-AB99-095844535742}" type="presParOf" srcId="{2A38865C-0D3F-4AFA-89D1-E6835327B99A}" destId="{D4BE3852-467A-407C-8CD7-DF413D6A311D}" srcOrd="6" destOrd="0" presId="urn:microsoft.com/office/officeart/2008/layout/PictureStrips"/>
    <dgm:cxn modelId="{2A9FAEA5-8F48-48E1-92CC-E9EB154C47B0}" type="presParOf" srcId="{D4BE3852-467A-407C-8CD7-DF413D6A311D}" destId="{C330C6CA-BBEB-45B8-8877-68599E8E4E02}" srcOrd="0" destOrd="0" presId="urn:microsoft.com/office/officeart/2008/layout/PictureStrips"/>
    <dgm:cxn modelId="{68CF990B-8C19-4887-9A13-970E111AD1AD}" type="presParOf" srcId="{D4BE3852-467A-407C-8CD7-DF413D6A311D}" destId="{264AF7FE-9A97-4286-85A7-A04958FF2074}" srcOrd="1" destOrd="0" presId="urn:microsoft.com/office/officeart/2008/layout/PictureStrips"/>
    <dgm:cxn modelId="{E672B0FA-BD5C-4082-8500-2168629966D1}" type="presParOf" srcId="{2A38865C-0D3F-4AFA-89D1-E6835327B99A}" destId="{27FDA337-0623-40C8-891A-BC0C7371649D}" srcOrd="7" destOrd="0" presId="urn:microsoft.com/office/officeart/2008/layout/PictureStrips"/>
    <dgm:cxn modelId="{E29D0A77-CAD1-42C1-8377-107143B38A63}" type="presParOf" srcId="{2A38865C-0D3F-4AFA-89D1-E6835327B99A}" destId="{FB36FEA6-E66D-4598-87B6-87D3E522A07E}" srcOrd="8" destOrd="0" presId="urn:microsoft.com/office/officeart/2008/layout/PictureStrips"/>
    <dgm:cxn modelId="{03B6A174-B5CC-4321-A23B-3CC4EDA01EB9}" type="presParOf" srcId="{FB36FEA6-E66D-4598-87B6-87D3E522A07E}" destId="{5995335C-209E-4591-A547-6475DAF57115}" srcOrd="0" destOrd="0" presId="urn:microsoft.com/office/officeart/2008/layout/PictureStrips"/>
    <dgm:cxn modelId="{D9205640-D090-4EFA-98BE-FAAE5FDC723F}" type="presParOf" srcId="{FB36FEA6-E66D-4598-87B6-87D3E522A07E}" destId="{2BA683D5-E91D-46D2-9ACB-297EAE0F8ED7}" srcOrd="1" destOrd="0" presId="urn:microsoft.com/office/officeart/2008/layout/PictureStrips"/>
    <dgm:cxn modelId="{85AB5A12-54E0-447B-A2C2-7BA8566A5419}" type="presParOf" srcId="{2A38865C-0D3F-4AFA-89D1-E6835327B99A}" destId="{B094446E-7269-4E17-87CF-F0213113F3D7}" srcOrd="9" destOrd="0" presId="urn:microsoft.com/office/officeart/2008/layout/PictureStrips"/>
    <dgm:cxn modelId="{766454D4-D90F-49E1-B025-5090B3FEEFC9}" type="presParOf" srcId="{2A38865C-0D3F-4AFA-89D1-E6835327B99A}" destId="{B91BE1AF-6A89-4753-85AB-21B716C78943}" srcOrd="10" destOrd="0" presId="urn:microsoft.com/office/officeart/2008/layout/PictureStrips"/>
    <dgm:cxn modelId="{7F4A10E5-42F9-45DA-B22F-57FBCEFA5452}" type="presParOf" srcId="{B91BE1AF-6A89-4753-85AB-21B716C78943}" destId="{FC7EB1C4-DDD2-4984-A0FC-73E5401AF3A3}" srcOrd="0" destOrd="0" presId="urn:microsoft.com/office/officeart/2008/layout/PictureStrips"/>
    <dgm:cxn modelId="{B4BBED81-6599-41A4-872C-B65B7B67312E}" type="presParOf" srcId="{B91BE1AF-6A89-4753-85AB-21B716C78943}" destId="{4A1C3A08-DECD-4AAA-9560-8C480339130C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B9EB89-F37D-48F4-A11F-F5B14C33A867}">
      <dsp:nvSpPr>
        <dsp:cNvPr id="0" name=""/>
        <dsp:cNvSpPr/>
      </dsp:nvSpPr>
      <dsp:spPr>
        <a:xfrm rot="10800000">
          <a:off x="1189086" y="379"/>
          <a:ext cx="3089858" cy="136043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9914" tIns="57150" rIns="10668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Определение приоритетов государственной политики в области воспитания и социализации детей</a:t>
          </a:r>
          <a:endParaRPr lang="ru-RU" sz="1500" kern="1200" dirty="0"/>
        </a:p>
      </dsp:txBody>
      <dsp:txXfrm rot="10800000">
        <a:off x="1529194" y="379"/>
        <a:ext cx="2749750" cy="1360434"/>
      </dsp:txXfrm>
    </dsp:sp>
    <dsp:sp modelId="{70CDBA4C-9EAF-48DE-AC17-66BBE28BBD62}">
      <dsp:nvSpPr>
        <dsp:cNvPr id="0" name=""/>
        <dsp:cNvSpPr/>
      </dsp:nvSpPr>
      <dsp:spPr>
        <a:xfrm>
          <a:off x="473582" y="379"/>
          <a:ext cx="1360434" cy="136043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956763-E38E-4EFF-A0C6-49FB55A6998E}">
      <dsp:nvSpPr>
        <dsp:cNvPr id="0" name=""/>
        <dsp:cNvSpPr/>
      </dsp:nvSpPr>
      <dsp:spPr>
        <a:xfrm rot="10800000">
          <a:off x="1136157" y="1766913"/>
          <a:ext cx="3160431" cy="136043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9914" tIns="57150" rIns="10668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Определение основных направлений и механизмов развития институтов воспитания</a:t>
          </a:r>
          <a:endParaRPr lang="ru-RU" sz="1500" kern="1200" dirty="0"/>
        </a:p>
      </dsp:txBody>
      <dsp:txXfrm rot="10800000">
        <a:off x="1476265" y="1766913"/>
        <a:ext cx="2820323" cy="1360434"/>
      </dsp:txXfrm>
    </dsp:sp>
    <dsp:sp modelId="{D79D23A4-0430-4D37-B872-C3040019D83B}">
      <dsp:nvSpPr>
        <dsp:cNvPr id="0" name=""/>
        <dsp:cNvSpPr/>
      </dsp:nvSpPr>
      <dsp:spPr>
        <a:xfrm>
          <a:off x="455939" y="1766913"/>
          <a:ext cx="1360434" cy="1360434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C15808-D42D-4378-B835-FFCF61BEC5F9}">
      <dsp:nvSpPr>
        <dsp:cNvPr id="0" name=""/>
        <dsp:cNvSpPr/>
      </dsp:nvSpPr>
      <dsp:spPr>
        <a:xfrm rot="10800000">
          <a:off x="1136157" y="3533447"/>
          <a:ext cx="3160431" cy="136043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9914" tIns="57150" rIns="10668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Формирование общественно-государственной системы воспитания детей</a:t>
          </a:r>
          <a:endParaRPr lang="ru-RU" sz="1500" kern="1200" dirty="0"/>
        </a:p>
      </dsp:txBody>
      <dsp:txXfrm rot="10800000">
        <a:off x="1476265" y="3533447"/>
        <a:ext cx="2820323" cy="1360434"/>
      </dsp:txXfrm>
    </dsp:sp>
    <dsp:sp modelId="{AB4B8645-EAC7-4145-890D-4A391BBA2DC6}">
      <dsp:nvSpPr>
        <dsp:cNvPr id="0" name=""/>
        <dsp:cNvSpPr/>
      </dsp:nvSpPr>
      <dsp:spPr>
        <a:xfrm>
          <a:off x="455939" y="3533447"/>
          <a:ext cx="1360434" cy="1360434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9000" r="-19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C692BF-D2CA-491B-9BB7-8C9F0E1DDB1F}">
      <dsp:nvSpPr>
        <dsp:cNvPr id="0" name=""/>
        <dsp:cNvSpPr/>
      </dsp:nvSpPr>
      <dsp:spPr>
        <a:xfrm rot="10800000">
          <a:off x="1654775" y="2350"/>
          <a:ext cx="6009269" cy="56464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94" tIns="49530" rIns="92456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Создание условий для консолидации усилий социальный институтов</a:t>
          </a:r>
          <a:endParaRPr lang="ru-RU" sz="1300" b="1" kern="1200" dirty="0"/>
        </a:p>
      </dsp:txBody>
      <dsp:txXfrm rot="10800000">
        <a:off x="1795937" y="2350"/>
        <a:ext cx="5868107" cy="564648"/>
      </dsp:txXfrm>
    </dsp:sp>
    <dsp:sp modelId="{D975FB38-3ADA-434B-85F4-2BC12B8D948E}">
      <dsp:nvSpPr>
        <dsp:cNvPr id="0" name=""/>
        <dsp:cNvSpPr/>
      </dsp:nvSpPr>
      <dsp:spPr>
        <a:xfrm>
          <a:off x="1372450" y="2350"/>
          <a:ext cx="564648" cy="56464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E50146-2282-406D-BB81-53EC5B283EFC}">
      <dsp:nvSpPr>
        <dsp:cNvPr id="0" name=""/>
        <dsp:cNvSpPr/>
      </dsp:nvSpPr>
      <dsp:spPr>
        <a:xfrm rot="10800000">
          <a:off x="1654775" y="735550"/>
          <a:ext cx="6009269" cy="56464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94" tIns="49530" rIns="92456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Обеспечение поддержки семейного воспитания</a:t>
          </a:r>
          <a:endParaRPr lang="ru-RU" sz="1300" b="1" kern="1200" dirty="0"/>
        </a:p>
      </dsp:txBody>
      <dsp:txXfrm rot="10800000">
        <a:off x="1795937" y="735550"/>
        <a:ext cx="5868107" cy="564648"/>
      </dsp:txXfrm>
    </dsp:sp>
    <dsp:sp modelId="{3B668647-B5BF-4E3B-B989-124080EF46A3}">
      <dsp:nvSpPr>
        <dsp:cNvPr id="0" name=""/>
        <dsp:cNvSpPr/>
      </dsp:nvSpPr>
      <dsp:spPr>
        <a:xfrm>
          <a:off x="1372450" y="735550"/>
          <a:ext cx="564648" cy="564648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4A126D-CADD-420B-BD9E-EB3D71604F29}">
      <dsp:nvSpPr>
        <dsp:cNvPr id="0" name=""/>
        <dsp:cNvSpPr/>
      </dsp:nvSpPr>
      <dsp:spPr>
        <a:xfrm rot="10800000">
          <a:off x="1654775" y="1468751"/>
          <a:ext cx="6009269" cy="56464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94" tIns="49530" rIns="92456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Повышение эффективности воспитательной деятельности</a:t>
          </a:r>
          <a:endParaRPr lang="ru-RU" sz="1300" b="1" kern="1200" dirty="0"/>
        </a:p>
      </dsp:txBody>
      <dsp:txXfrm rot="10800000">
        <a:off x="1795937" y="1468751"/>
        <a:ext cx="5868107" cy="564648"/>
      </dsp:txXfrm>
    </dsp:sp>
    <dsp:sp modelId="{B11F2581-4A93-4765-90EA-AB19434DEDB8}">
      <dsp:nvSpPr>
        <dsp:cNvPr id="0" name=""/>
        <dsp:cNvSpPr/>
      </dsp:nvSpPr>
      <dsp:spPr>
        <a:xfrm>
          <a:off x="1372450" y="1468751"/>
          <a:ext cx="564648" cy="564648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3000" r="-33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D56D7E-4446-4F57-903D-ACB17154345C}">
      <dsp:nvSpPr>
        <dsp:cNvPr id="0" name=""/>
        <dsp:cNvSpPr/>
      </dsp:nvSpPr>
      <dsp:spPr>
        <a:xfrm rot="10800000">
          <a:off x="1654775" y="2201951"/>
          <a:ext cx="6009269" cy="56464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94" tIns="49530" rIns="92456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Создание условий для повышения ресурсного, организационного и методического обеспечения, в том числе в сельских поселениях</a:t>
          </a:r>
          <a:endParaRPr lang="ru-RU" sz="1300" b="1" kern="1200" dirty="0"/>
        </a:p>
      </dsp:txBody>
      <dsp:txXfrm rot="10800000">
        <a:off x="1795937" y="2201951"/>
        <a:ext cx="5868107" cy="564648"/>
      </dsp:txXfrm>
    </dsp:sp>
    <dsp:sp modelId="{498AB3E8-8798-4889-AFDF-0D0883F392C5}">
      <dsp:nvSpPr>
        <dsp:cNvPr id="0" name=""/>
        <dsp:cNvSpPr/>
      </dsp:nvSpPr>
      <dsp:spPr>
        <a:xfrm>
          <a:off x="1372450" y="2201951"/>
          <a:ext cx="564648" cy="564648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E41545-9608-4D83-B631-D766AF6238D7}">
      <dsp:nvSpPr>
        <dsp:cNvPr id="0" name=""/>
        <dsp:cNvSpPr/>
      </dsp:nvSpPr>
      <dsp:spPr>
        <a:xfrm rot="10800000">
          <a:off x="1654775" y="2935152"/>
          <a:ext cx="6009269" cy="56464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94" tIns="49530" rIns="92456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Формирование социальной инфраструктуры</a:t>
          </a:r>
          <a:endParaRPr lang="ru-RU" sz="1300" b="1" kern="1200" dirty="0"/>
        </a:p>
      </dsp:txBody>
      <dsp:txXfrm rot="10800000">
        <a:off x="1795937" y="2935152"/>
        <a:ext cx="5868107" cy="564648"/>
      </dsp:txXfrm>
    </dsp:sp>
    <dsp:sp modelId="{97053D74-2A92-40D8-B0F2-F0BDA5BE162E}">
      <dsp:nvSpPr>
        <dsp:cNvPr id="0" name=""/>
        <dsp:cNvSpPr/>
      </dsp:nvSpPr>
      <dsp:spPr>
        <a:xfrm>
          <a:off x="1372450" y="2935152"/>
          <a:ext cx="564648" cy="564648"/>
        </a:xfrm>
        <a:prstGeom prst="ellipse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4000" r="-34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857EFB-EA33-4634-B39B-7F690CE23587}">
      <dsp:nvSpPr>
        <dsp:cNvPr id="0" name=""/>
        <dsp:cNvSpPr/>
      </dsp:nvSpPr>
      <dsp:spPr>
        <a:xfrm rot="10800000">
          <a:off x="1654775" y="3668352"/>
          <a:ext cx="6009269" cy="56464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94" tIns="49530" rIns="92456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Повышение эффективности комплексной поддержки уязвимых категорий детей</a:t>
          </a:r>
          <a:endParaRPr lang="ru-RU" sz="1300" b="1" kern="1200" dirty="0"/>
        </a:p>
      </dsp:txBody>
      <dsp:txXfrm rot="10800000">
        <a:off x="1795937" y="3668352"/>
        <a:ext cx="5868107" cy="564648"/>
      </dsp:txXfrm>
    </dsp:sp>
    <dsp:sp modelId="{DDD39A53-4202-4DBE-B2D1-C18DDAA96ED0}">
      <dsp:nvSpPr>
        <dsp:cNvPr id="0" name=""/>
        <dsp:cNvSpPr/>
      </dsp:nvSpPr>
      <dsp:spPr>
        <a:xfrm>
          <a:off x="1372450" y="3668352"/>
          <a:ext cx="564648" cy="564648"/>
        </a:xfrm>
        <a:prstGeom prst="ellipse">
          <a:avLst/>
        </a:prstGeom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0" r="-70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3C78AA-1BEB-45AB-A4A7-D1AAA13E6653}">
      <dsp:nvSpPr>
        <dsp:cNvPr id="0" name=""/>
        <dsp:cNvSpPr/>
      </dsp:nvSpPr>
      <dsp:spPr>
        <a:xfrm rot="10800000">
          <a:off x="1654775" y="4401553"/>
          <a:ext cx="6009269" cy="56464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94" tIns="49530" rIns="92456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Обеспечение условий для повышения компетентности родителей</a:t>
          </a:r>
          <a:endParaRPr lang="ru-RU" sz="1300" b="1" kern="1200" dirty="0"/>
        </a:p>
      </dsp:txBody>
      <dsp:txXfrm rot="10800000">
        <a:off x="1795937" y="4401553"/>
        <a:ext cx="5868107" cy="564648"/>
      </dsp:txXfrm>
    </dsp:sp>
    <dsp:sp modelId="{5782CCE1-8BAB-42B9-A9DC-6B14BA2F83C1}">
      <dsp:nvSpPr>
        <dsp:cNvPr id="0" name=""/>
        <dsp:cNvSpPr/>
      </dsp:nvSpPr>
      <dsp:spPr>
        <a:xfrm>
          <a:off x="1372450" y="4401553"/>
          <a:ext cx="564648" cy="564648"/>
        </a:xfrm>
        <a:prstGeom prst="ellipse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028F33-5D8D-45A4-BDD3-A8D3EC7905A8}">
      <dsp:nvSpPr>
        <dsp:cNvPr id="0" name=""/>
        <dsp:cNvSpPr/>
      </dsp:nvSpPr>
      <dsp:spPr>
        <a:xfrm rot="5400000">
          <a:off x="1151234" y="72904"/>
          <a:ext cx="1121608" cy="97579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ОБЩЕСТВО</a:t>
          </a:r>
          <a:endParaRPr lang="ru-RU" sz="1600" kern="1200" dirty="0"/>
        </a:p>
      </dsp:txBody>
      <dsp:txXfrm rot="-5400000">
        <a:off x="1376200" y="174784"/>
        <a:ext cx="671675" cy="772040"/>
      </dsp:txXfrm>
    </dsp:sp>
    <dsp:sp modelId="{E672D810-4DF8-462C-B61E-6C9F586987FC}">
      <dsp:nvSpPr>
        <dsp:cNvPr id="0" name=""/>
        <dsp:cNvSpPr/>
      </dsp:nvSpPr>
      <dsp:spPr>
        <a:xfrm>
          <a:off x="3143444" y="224622"/>
          <a:ext cx="1251715" cy="672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743412-D83C-4FCF-9E66-AA27AAA5A56E}">
      <dsp:nvSpPr>
        <dsp:cNvPr id="0" name=""/>
        <dsp:cNvSpPr/>
      </dsp:nvSpPr>
      <dsp:spPr>
        <a:xfrm rot="5400000">
          <a:off x="1655283" y="1008458"/>
          <a:ext cx="1121608" cy="97579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СЕМЬЯ</a:t>
          </a:r>
          <a:endParaRPr lang="ru-RU" sz="1600" kern="1200" dirty="0"/>
        </a:p>
      </dsp:txBody>
      <dsp:txXfrm rot="-5400000">
        <a:off x="1880249" y="1110338"/>
        <a:ext cx="671675" cy="772040"/>
      </dsp:txXfrm>
    </dsp:sp>
    <dsp:sp modelId="{0D645474-4C8C-4A38-A01A-1521CFCD21AA}">
      <dsp:nvSpPr>
        <dsp:cNvPr id="0" name=""/>
        <dsp:cNvSpPr/>
      </dsp:nvSpPr>
      <dsp:spPr>
        <a:xfrm rot="5400000">
          <a:off x="2159344" y="72904"/>
          <a:ext cx="1121608" cy="97579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ГОСУДАРСТВО</a:t>
          </a:r>
          <a:endParaRPr lang="ru-RU" sz="1600" kern="1200" dirty="0"/>
        </a:p>
      </dsp:txBody>
      <dsp:txXfrm rot="-5400000">
        <a:off x="2384310" y="174784"/>
        <a:ext cx="671675" cy="772040"/>
      </dsp:txXfrm>
    </dsp:sp>
    <dsp:sp modelId="{426B0758-3D03-4E53-BB82-586D6D4C8893}">
      <dsp:nvSpPr>
        <dsp:cNvPr id="0" name=""/>
        <dsp:cNvSpPr/>
      </dsp:nvSpPr>
      <dsp:spPr>
        <a:xfrm>
          <a:off x="3240363" y="2087684"/>
          <a:ext cx="1211337" cy="672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Культуры и спорта</a:t>
          </a:r>
          <a:endParaRPr lang="ru-RU" sz="1000" kern="1200" dirty="0"/>
        </a:p>
      </dsp:txBody>
      <dsp:txXfrm>
        <a:off x="3240363" y="2087684"/>
        <a:ext cx="1211337" cy="672965"/>
      </dsp:txXfrm>
    </dsp:sp>
    <dsp:sp modelId="{9BF958F1-53EB-4F70-9387-3E11A57D80FF}">
      <dsp:nvSpPr>
        <dsp:cNvPr id="0" name=""/>
        <dsp:cNvSpPr/>
      </dsp:nvSpPr>
      <dsp:spPr>
        <a:xfrm rot="5400000">
          <a:off x="1151235" y="1944564"/>
          <a:ext cx="1121608" cy="97579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ОРГАНИЗАЦИИ</a:t>
          </a:r>
          <a:endParaRPr lang="ru-RU" sz="1400" kern="1200" dirty="0"/>
        </a:p>
      </dsp:txBody>
      <dsp:txXfrm rot="-5400000">
        <a:off x="1376201" y="2046444"/>
        <a:ext cx="671675" cy="772040"/>
      </dsp:txXfrm>
    </dsp:sp>
    <dsp:sp modelId="{E29E9163-C765-4616-820B-7CB32514B3D8}">
      <dsp:nvSpPr>
        <dsp:cNvPr id="0" name=""/>
        <dsp:cNvSpPr/>
      </dsp:nvSpPr>
      <dsp:spPr>
        <a:xfrm rot="5400000">
          <a:off x="2663402" y="1008458"/>
          <a:ext cx="1121608" cy="97579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Бизнес-сообщества</a:t>
          </a:r>
          <a:endParaRPr lang="ru-RU" sz="1300" kern="1200" dirty="0"/>
        </a:p>
      </dsp:txBody>
      <dsp:txXfrm rot="-5400000">
        <a:off x="2888368" y="1110338"/>
        <a:ext cx="671675" cy="772040"/>
      </dsp:txXfrm>
    </dsp:sp>
    <dsp:sp modelId="{49C0D108-DF22-4131-AC84-51893FA6E5D0}">
      <dsp:nvSpPr>
        <dsp:cNvPr id="0" name=""/>
        <dsp:cNvSpPr/>
      </dsp:nvSpPr>
      <dsp:spPr>
        <a:xfrm>
          <a:off x="3143444" y="2128665"/>
          <a:ext cx="1251715" cy="672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460611-57F6-4902-9950-74F1919DBF53}">
      <dsp:nvSpPr>
        <dsp:cNvPr id="0" name=""/>
        <dsp:cNvSpPr/>
      </dsp:nvSpPr>
      <dsp:spPr>
        <a:xfrm rot="5400000">
          <a:off x="1500317" y="2615645"/>
          <a:ext cx="1121608" cy="975799"/>
        </a:xfrm>
        <a:prstGeom prst="hexagon">
          <a:avLst>
            <a:gd name="adj" fmla="val 25000"/>
            <a:gd name="vf" fmla="val 115470"/>
          </a:avLst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 rot="-5400000">
        <a:off x="1725283" y="2717525"/>
        <a:ext cx="671675" cy="772040"/>
      </dsp:txXfrm>
    </dsp:sp>
    <dsp:sp modelId="{42BD480B-497E-415E-AB85-9BA3980E35B0}">
      <dsp:nvSpPr>
        <dsp:cNvPr id="0" name=""/>
        <dsp:cNvSpPr/>
      </dsp:nvSpPr>
      <dsp:spPr>
        <a:xfrm rot="5400000">
          <a:off x="647176" y="1008458"/>
          <a:ext cx="1121608" cy="97579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СМИ</a:t>
          </a:r>
          <a:endParaRPr lang="ru-RU" sz="2000" kern="1200" dirty="0"/>
        </a:p>
      </dsp:txBody>
      <dsp:txXfrm rot="-5400000">
        <a:off x="872142" y="1110338"/>
        <a:ext cx="671675" cy="772040"/>
      </dsp:txXfrm>
    </dsp:sp>
    <dsp:sp modelId="{219BE3FF-B0D9-4331-9589-818FAD1E913B}">
      <dsp:nvSpPr>
        <dsp:cNvPr id="0" name=""/>
        <dsp:cNvSpPr/>
      </dsp:nvSpPr>
      <dsp:spPr>
        <a:xfrm>
          <a:off x="0" y="2087686"/>
          <a:ext cx="1211337" cy="672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Образовательные, научные, традиционных религий</a:t>
          </a:r>
          <a:endParaRPr lang="ru-RU" sz="1000" kern="1200" dirty="0"/>
        </a:p>
      </dsp:txBody>
      <dsp:txXfrm>
        <a:off x="0" y="2087686"/>
        <a:ext cx="1211337" cy="672965"/>
      </dsp:txXfrm>
    </dsp:sp>
    <dsp:sp modelId="{CA3D9AE8-7C5A-46A3-932D-82209241ED92}">
      <dsp:nvSpPr>
        <dsp:cNvPr id="0" name=""/>
        <dsp:cNvSpPr/>
      </dsp:nvSpPr>
      <dsp:spPr>
        <a:xfrm rot="5400000">
          <a:off x="2159344" y="1944564"/>
          <a:ext cx="1121608" cy="97579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УЧРЕЖДЕНИЯ</a:t>
          </a:r>
          <a:endParaRPr lang="ru-RU" sz="1600" kern="1200" dirty="0"/>
        </a:p>
      </dsp:txBody>
      <dsp:txXfrm rot="-5400000">
        <a:off x="2384310" y="2046444"/>
        <a:ext cx="671675" cy="7720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A8CE8A-3CBF-4F34-B3D0-B09EEC2248E6}">
      <dsp:nvSpPr>
        <dsp:cNvPr id="0" name=""/>
        <dsp:cNvSpPr/>
      </dsp:nvSpPr>
      <dsp:spPr>
        <a:xfrm>
          <a:off x="932350" y="146606"/>
          <a:ext cx="2727403" cy="85231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730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Совершенствование нормативно-правового регулирования в сфере развития воспитания </a:t>
          </a:r>
          <a:endParaRPr lang="ru-RU" sz="1400" kern="1200" dirty="0"/>
        </a:p>
      </dsp:txBody>
      <dsp:txXfrm>
        <a:off x="932350" y="146606"/>
        <a:ext cx="2727403" cy="852313"/>
      </dsp:txXfrm>
    </dsp:sp>
    <dsp:sp modelId="{77ED1FEF-5107-4752-B171-F2CF5ED391B6}">
      <dsp:nvSpPr>
        <dsp:cNvPr id="0" name=""/>
        <dsp:cNvSpPr/>
      </dsp:nvSpPr>
      <dsp:spPr>
        <a:xfrm>
          <a:off x="818708" y="23494"/>
          <a:ext cx="596619" cy="894929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3000" r="-63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D88FAB-5967-4481-BF73-1B165743B701}">
      <dsp:nvSpPr>
        <dsp:cNvPr id="0" name=""/>
        <dsp:cNvSpPr/>
      </dsp:nvSpPr>
      <dsp:spPr>
        <a:xfrm>
          <a:off x="3894375" y="146606"/>
          <a:ext cx="2727403" cy="85231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730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Информационно-методическое сопровождение реализации Стратегии</a:t>
          </a:r>
          <a:endParaRPr lang="ru-RU" sz="1400" kern="1200" dirty="0"/>
        </a:p>
      </dsp:txBody>
      <dsp:txXfrm>
        <a:off x="3894375" y="146606"/>
        <a:ext cx="2727403" cy="852313"/>
      </dsp:txXfrm>
    </dsp:sp>
    <dsp:sp modelId="{20CD9BC9-471B-465E-BFFF-B1E9043A0315}">
      <dsp:nvSpPr>
        <dsp:cNvPr id="0" name=""/>
        <dsp:cNvSpPr/>
      </dsp:nvSpPr>
      <dsp:spPr>
        <a:xfrm>
          <a:off x="3780733" y="23494"/>
          <a:ext cx="596619" cy="894929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0EAB77-DE3D-46FC-A7CF-D44423BD1613}">
      <dsp:nvSpPr>
        <dsp:cNvPr id="0" name=""/>
        <dsp:cNvSpPr/>
      </dsp:nvSpPr>
      <dsp:spPr>
        <a:xfrm>
          <a:off x="932350" y="1219575"/>
          <a:ext cx="2727403" cy="85231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730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Развитие кадрового потенциала</a:t>
          </a:r>
          <a:endParaRPr lang="ru-RU" sz="1400" kern="1200" dirty="0"/>
        </a:p>
      </dsp:txBody>
      <dsp:txXfrm>
        <a:off x="932350" y="1219575"/>
        <a:ext cx="2727403" cy="852313"/>
      </dsp:txXfrm>
    </dsp:sp>
    <dsp:sp modelId="{5C8C05CF-D160-4A4E-998C-640D59EE7A86}">
      <dsp:nvSpPr>
        <dsp:cNvPr id="0" name=""/>
        <dsp:cNvSpPr/>
      </dsp:nvSpPr>
      <dsp:spPr>
        <a:xfrm>
          <a:off x="818708" y="1096463"/>
          <a:ext cx="596619" cy="89492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7000" r="-57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30C6CA-BBEB-45B8-8877-68599E8E4E02}">
      <dsp:nvSpPr>
        <dsp:cNvPr id="0" name=""/>
        <dsp:cNvSpPr/>
      </dsp:nvSpPr>
      <dsp:spPr>
        <a:xfrm>
          <a:off x="3894375" y="1219575"/>
          <a:ext cx="2727403" cy="85231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730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Развитие инфраструктуры системы воспитания</a:t>
          </a:r>
          <a:endParaRPr lang="ru-RU" sz="1400" kern="1200" dirty="0"/>
        </a:p>
      </dsp:txBody>
      <dsp:txXfrm>
        <a:off x="3894375" y="1219575"/>
        <a:ext cx="2727403" cy="852313"/>
      </dsp:txXfrm>
    </dsp:sp>
    <dsp:sp modelId="{264AF7FE-9A97-4286-85A7-A04958FF2074}">
      <dsp:nvSpPr>
        <dsp:cNvPr id="0" name=""/>
        <dsp:cNvSpPr/>
      </dsp:nvSpPr>
      <dsp:spPr>
        <a:xfrm>
          <a:off x="3780733" y="1096463"/>
          <a:ext cx="596619" cy="894929"/>
        </a:xfrm>
        <a:prstGeom prst="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2000" r="-62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95335C-209E-4591-A547-6475DAF57115}">
      <dsp:nvSpPr>
        <dsp:cNvPr id="0" name=""/>
        <dsp:cNvSpPr/>
      </dsp:nvSpPr>
      <dsp:spPr>
        <a:xfrm>
          <a:off x="932350" y="2292543"/>
          <a:ext cx="2727403" cy="85231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730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Реализации программ трудового воспитания</a:t>
          </a:r>
          <a:endParaRPr lang="ru-RU" sz="1400" kern="1200" dirty="0"/>
        </a:p>
      </dsp:txBody>
      <dsp:txXfrm>
        <a:off x="932350" y="2292543"/>
        <a:ext cx="2727403" cy="852313"/>
      </dsp:txXfrm>
    </dsp:sp>
    <dsp:sp modelId="{2BA683D5-E91D-46D2-9ACB-297EAE0F8ED7}">
      <dsp:nvSpPr>
        <dsp:cNvPr id="0" name=""/>
        <dsp:cNvSpPr/>
      </dsp:nvSpPr>
      <dsp:spPr>
        <a:xfrm>
          <a:off x="818708" y="2169431"/>
          <a:ext cx="596619" cy="894929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50000" r="-50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7EB1C4-DDD2-4984-A0FC-73E5401AF3A3}">
      <dsp:nvSpPr>
        <dsp:cNvPr id="0" name=""/>
        <dsp:cNvSpPr/>
      </dsp:nvSpPr>
      <dsp:spPr>
        <a:xfrm>
          <a:off x="3894375" y="2292543"/>
          <a:ext cx="2727403" cy="85231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730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Управление реализацией Стратегии</a:t>
          </a:r>
          <a:endParaRPr lang="ru-RU" sz="1400" kern="1200" dirty="0"/>
        </a:p>
      </dsp:txBody>
      <dsp:txXfrm>
        <a:off x="3894375" y="2292543"/>
        <a:ext cx="2727403" cy="852313"/>
      </dsp:txXfrm>
    </dsp:sp>
    <dsp:sp modelId="{4A1C3A08-DECD-4AAA-9560-8C480339130C}">
      <dsp:nvSpPr>
        <dsp:cNvPr id="0" name=""/>
        <dsp:cNvSpPr/>
      </dsp:nvSpPr>
      <dsp:spPr>
        <a:xfrm>
          <a:off x="3780733" y="2169431"/>
          <a:ext cx="596619" cy="894929"/>
        </a:xfrm>
        <a:prstGeom prst="rect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5000" r="-45000"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04965-BAED-478C-BB2A-1AA7F66EF5F8}" type="datetimeFigureOut">
              <a:rPr lang="ru-RU" smtClean="0"/>
              <a:t>28.07.2016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B76E-E9F2-432C-96F9-48ADF2BB374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04965-BAED-478C-BB2A-1AA7F66EF5F8}" type="datetimeFigureOut">
              <a:rPr lang="ru-RU" smtClean="0"/>
              <a:t>28.07.2016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B76E-E9F2-432C-96F9-48ADF2BB37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04965-BAED-478C-BB2A-1AA7F66EF5F8}" type="datetimeFigureOut">
              <a:rPr lang="ru-RU" smtClean="0"/>
              <a:t>28.07.2016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B76E-E9F2-432C-96F9-48ADF2BB37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04965-BAED-478C-BB2A-1AA7F66EF5F8}" type="datetimeFigureOut">
              <a:rPr lang="ru-RU" smtClean="0"/>
              <a:t>28.07.2016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B76E-E9F2-432C-96F9-48ADF2BB374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04965-BAED-478C-BB2A-1AA7F66EF5F8}" type="datetimeFigureOut">
              <a:rPr lang="ru-RU" smtClean="0"/>
              <a:t>28.07.2016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B76E-E9F2-432C-96F9-48ADF2BB37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04965-BAED-478C-BB2A-1AA7F66EF5F8}" type="datetimeFigureOut">
              <a:rPr lang="ru-RU" smtClean="0"/>
              <a:t>28.07.2016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B76E-E9F2-432C-96F9-48ADF2BB374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04965-BAED-478C-BB2A-1AA7F66EF5F8}" type="datetimeFigureOut">
              <a:rPr lang="ru-RU" smtClean="0"/>
              <a:t>28.07.2016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B76E-E9F2-432C-96F9-48ADF2BB374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04965-BAED-478C-BB2A-1AA7F66EF5F8}" type="datetimeFigureOut">
              <a:rPr lang="ru-RU" smtClean="0"/>
              <a:t>28.07.2016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B76E-E9F2-432C-96F9-48ADF2BB37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04965-BAED-478C-BB2A-1AA7F66EF5F8}" type="datetimeFigureOut">
              <a:rPr lang="ru-RU" smtClean="0"/>
              <a:t>28.07.2016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B76E-E9F2-432C-96F9-48ADF2BB37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04965-BAED-478C-BB2A-1AA7F66EF5F8}" type="datetimeFigureOut">
              <a:rPr lang="ru-RU" smtClean="0"/>
              <a:t>28.07.2016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B76E-E9F2-432C-96F9-48ADF2BB37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04965-BAED-478C-BB2A-1AA7F66EF5F8}" type="datetimeFigureOut">
              <a:rPr lang="ru-RU" smtClean="0"/>
              <a:t>28.07.2016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AB76E-E9F2-432C-96F9-48ADF2BB3748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1F04965-BAED-478C-BB2A-1AA7F66EF5F8}" type="datetimeFigureOut">
              <a:rPr lang="ru-RU" smtClean="0"/>
              <a:t>28.07.2016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C1AB76E-E9F2-432C-96F9-48ADF2BB374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одзаголовок 19"/>
          <p:cNvSpPr>
            <a:spLocks noGrp="1"/>
          </p:cNvSpPr>
          <p:nvPr>
            <p:ph type="body" sz="half" idx="2"/>
          </p:nvPr>
        </p:nvSpPr>
        <p:spPr>
          <a:xfrm>
            <a:off x="827584" y="5733256"/>
            <a:ext cx="7776864" cy="43482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Реализация Стратегии в Ненецком автономном округе</a:t>
            </a:r>
            <a:endParaRPr lang="ru-RU" b="1" dirty="0"/>
          </a:p>
        </p:txBody>
      </p:sp>
      <p:sp>
        <p:nvSpPr>
          <p:cNvPr id="19" name="Заголовок 18"/>
          <p:cNvSpPr>
            <a:spLocks noGrp="1"/>
          </p:cNvSpPr>
          <p:nvPr>
            <p:ph type="title"/>
          </p:nvPr>
        </p:nvSpPr>
        <p:spPr>
          <a:xfrm>
            <a:off x="467544" y="1340768"/>
            <a:ext cx="4392488" cy="3024336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>
                <a:effectLst/>
              </a:rPr>
              <a:t>Стратегия развития воспитания </a:t>
            </a:r>
            <a:br>
              <a:rPr lang="ru-RU" sz="2800" dirty="0" smtClean="0">
                <a:effectLst/>
              </a:rPr>
            </a:br>
            <a:r>
              <a:rPr lang="ru-RU" sz="2800" dirty="0" smtClean="0">
                <a:effectLst/>
              </a:rPr>
              <a:t>в Российской Федерации на период до 2025 года</a:t>
            </a:r>
            <a:endParaRPr lang="ru-RU" sz="2800" dirty="0">
              <a:effectLst/>
            </a:endParaRPr>
          </a:p>
        </p:txBody>
      </p:sp>
      <p:pic>
        <p:nvPicPr>
          <p:cNvPr id="24" name="Рисунок 23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" r="660"/>
          <a:stretch>
            <a:fillRect/>
          </a:stretch>
        </p:blipFill>
        <p:spPr>
          <a:xfrm>
            <a:off x="4572000" y="1988840"/>
            <a:ext cx="4114800" cy="3127806"/>
          </a:xfrm>
        </p:spPr>
      </p:pic>
      <p:pic>
        <p:nvPicPr>
          <p:cNvPr id="25" name="Объект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6633"/>
            <a:ext cx="1304169" cy="9361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6" name="Скругленный прямоугольник 25"/>
          <p:cNvSpPr/>
          <p:nvPr/>
        </p:nvSpPr>
        <p:spPr>
          <a:xfrm>
            <a:off x="3779912" y="256376"/>
            <a:ext cx="5112568" cy="144443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1200" b="1" i="1" dirty="0" smtClean="0">
                <a:solidFill>
                  <a:schemeClr val="accent2">
                    <a:lumMod val="50000"/>
                  </a:schemeClr>
                </a:solidFill>
              </a:rPr>
              <a:t>«Приоритетной задачей Российской Федерации </a:t>
            </a:r>
          </a:p>
          <a:p>
            <a:pPr algn="r"/>
            <a:r>
              <a:rPr lang="ru-RU" sz="1200" b="1" i="1" dirty="0" smtClean="0">
                <a:solidFill>
                  <a:schemeClr val="accent2">
                    <a:lumMod val="50000"/>
                  </a:schemeClr>
                </a:solidFill>
              </a:rPr>
              <a:t>в сфере воспитания детей является развитие высоконравственной личности, разделяющей российские традиционные духовные ценности, обладающей актуальными знаниями и умениями, способной реализовать свой потенциал в условиях современного общества, </a:t>
            </a:r>
          </a:p>
          <a:p>
            <a:pPr algn="r"/>
            <a:r>
              <a:rPr lang="ru-RU" sz="1200" b="1" i="1" dirty="0" smtClean="0">
                <a:solidFill>
                  <a:schemeClr val="accent2">
                    <a:lumMod val="50000"/>
                  </a:schemeClr>
                </a:solidFill>
              </a:rPr>
              <a:t>готовой к мирному созиданию и защите Родины»</a:t>
            </a:r>
          </a:p>
        </p:txBody>
      </p:sp>
    </p:spTree>
    <p:extLst>
      <p:ext uri="{BB962C8B-B14F-4D97-AF65-F5344CB8AC3E}">
        <p14:creationId xmlns:p14="http://schemas.microsoft.com/office/powerpoint/2010/main" val="207877427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8064896" cy="792088"/>
          </a:xfrm>
        </p:spPr>
        <p:txBody>
          <a:bodyPr/>
          <a:lstStyle/>
          <a:p>
            <a:pPr marL="0" indent="0" algn="ctr">
              <a:buNone/>
            </a:pPr>
            <a:r>
              <a:rPr lang="ru-RU" sz="2600" dirty="0" smtClean="0">
                <a:effectLst/>
              </a:rPr>
              <a:t>Основные мероприятия на период до 2020 года</a:t>
            </a:r>
            <a:endParaRPr lang="ru-RU" sz="2600" dirty="0">
              <a:effectLst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543716647"/>
              </p:ext>
            </p:extLst>
          </p:nvPr>
        </p:nvGraphicFramePr>
        <p:xfrm>
          <a:off x="467544" y="908720"/>
          <a:ext cx="8280921" cy="558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701"/>
                <a:gridCol w="2799668"/>
                <a:gridCol w="1080119"/>
                <a:gridCol w="1440160"/>
                <a:gridCol w="244827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№ п/п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Наименование мероприятия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Сроки реализации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Ответственный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Результат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Развитие инфраструктуры физической культуры и спорта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В течение периода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 smtClean="0"/>
                        <a:t>ДОКиС</a:t>
                      </a:r>
                      <a:r>
                        <a:rPr lang="ru-RU" sz="1200" dirty="0" smtClean="0"/>
                        <a:t> НАО</a:t>
                      </a:r>
                    </a:p>
                    <a:p>
                      <a:pPr algn="ctr"/>
                      <a:r>
                        <a:rPr lang="ru-RU" sz="1200" dirty="0" smtClean="0"/>
                        <a:t>Образовательные организации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Повышение уровня обеспеченности населения спортивными сооружениями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Проведение</a:t>
                      </a:r>
                      <a:r>
                        <a:rPr lang="ru-RU" sz="1200" baseline="0" dirty="0" smtClean="0"/>
                        <a:t> мониторинга реализации мероприятий Стратегии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Ежегодно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 smtClean="0"/>
                        <a:t>ДОКиС</a:t>
                      </a:r>
                      <a:r>
                        <a:rPr lang="ru-RU" sz="1200" dirty="0" smtClean="0"/>
                        <a:t> НАО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Доклад в </a:t>
                      </a:r>
                      <a:r>
                        <a:rPr lang="ru-RU" sz="1200" dirty="0" err="1" smtClean="0"/>
                        <a:t>Минобрнауки</a:t>
                      </a:r>
                      <a:r>
                        <a:rPr lang="ru-RU" sz="1200" dirty="0" smtClean="0"/>
                        <a:t> России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Реализация программ трудового воспитания</a:t>
                      </a:r>
                      <a:endParaRPr lang="ru-RU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17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FF0000"/>
                          </a:solidFill>
                        </a:rPr>
                        <a:t>Разработка и утверждение программ трудового воспитания</a:t>
                      </a:r>
                      <a:endParaRPr lang="ru-RU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FF0000"/>
                          </a:solidFill>
                        </a:rPr>
                        <a:t>До 1</a:t>
                      </a:r>
                      <a:r>
                        <a:rPr lang="ru-RU" sz="1200" baseline="0" dirty="0" smtClean="0">
                          <a:solidFill>
                            <a:srgbClr val="FF0000"/>
                          </a:solidFill>
                        </a:rPr>
                        <a:t> ноября </a:t>
                      </a:r>
                      <a:r>
                        <a:rPr lang="ru-RU" sz="1200" dirty="0" smtClean="0">
                          <a:solidFill>
                            <a:srgbClr val="FF0000"/>
                          </a:solidFill>
                        </a:rPr>
                        <a:t>2016 г.</a:t>
                      </a:r>
                      <a:endParaRPr lang="ru-RU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FF0000"/>
                          </a:solidFill>
                        </a:rPr>
                        <a:t>НРЦРО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rgbClr val="FF0000"/>
                          </a:solidFill>
                        </a:rPr>
                        <a:t>ОУМО</a:t>
                      </a:r>
                      <a:endParaRPr lang="ru-RU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FF0000"/>
                          </a:solidFill>
                        </a:rPr>
                        <a:t>Методические рекомендации</a:t>
                      </a:r>
                      <a:r>
                        <a:rPr lang="ru-RU" sz="1200" baseline="0" dirty="0" smtClean="0">
                          <a:solidFill>
                            <a:srgbClr val="FF0000"/>
                          </a:solidFill>
                        </a:rPr>
                        <a:t> для образовательных организаций</a:t>
                      </a:r>
                      <a:endParaRPr lang="ru-RU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18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Реализация основных общеобразовательных программ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В течение периода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Образовательные организации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Реализация</a:t>
                      </a:r>
                      <a:r>
                        <a:rPr lang="ru-RU" sz="1200" baseline="0" dirty="0" smtClean="0"/>
                        <a:t> р</a:t>
                      </a:r>
                      <a:r>
                        <a:rPr lang="ru-RU" sz="1200" dirty="0" smtClean="0"/>
                        <a:t>абочих программ предмета «Технология» и учебного курса «Национальные виды промыслов»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19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Реализация дополнительных общеразвивающих программ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В течение периода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Образовательные организации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Развитие навыков и способностей учащихся в сфере труда и творчества в контексте внеурочной деятельности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Реализация основных общеобразовательных программ среднего общего образования (профильное</a:t>
                      </a:r>
                      <a:r>
                        <a:rPr lang="ru-RU" sz="1200" baseline="0" dirty="0" smtClean="0"/>
                        <a:t> обучение)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В течение периода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Средние школы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Обеспечение углубленного изучения отдельных дисциплин, преемственности между общими и профессиональным образованием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358293"/>
            <a:ext cx="7772400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160593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8064896" cy="792088"/>
          </a:xfrm>
        </p:spPr>
        <p:txBody>
          <a:bodyPr/>
          <a:lstStyle/>
          <a:p>
            <a:pPr marL="0" indent="0" algn="ctr">
              <a:buNone/>
            </a:pPr>
            <a:r>
              <a:rPr lang="ru-RU" sz="2600" dirty="0" smtClean="0">
                <a:effectLst/>
              </a:rPr>
              <a:t>Основные мероприятия на период до 2020 года</a:t>
            </a:r>
            <a:endParaRPr lang="ru-RU" sz="2600" dirty="0">
              <a:effectLst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303207417"/>
              </p:ext>
            </p:extLst>
          </p:nvPr>
        </p:nvGraphicFramePr>
        <p:xfrm>
          <a:off x="467544" y="908720"/>
          <a:ext cx="8280921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701"/>
                <a:gridCol w="2799668"/>
                <a:gridCol w="1080119"/>
                <a:gridCol w="1440160"/>
                <a:gridCol w="244827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№ п/п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Наименование мероприятия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Сроки реализации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Ответственный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Результат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Конкурсные</a:t>
                      </a:r>
                      <a:r>
                        <a:rPr lang="ru-RU" sz="1200" baseline="0" dirty="0" smtClean="0"/>
                        <a:t> мероприятия художественного, декоративно-прикладного и технического творчества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По отдельному графику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НРЦРО</a:t>
                      </a:r>
                    </a:p>
                    <a:p>
                      <a:pPr algn="ctr"/>
                      <a:r>
                        <a:rPr lang="ru-RU" sz="1200" dirty="0" smtClean="0"/>
                        <a:t>Образовательные организации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Выявление и поддержка</a:t>
                      </a:r>
                      <a:r>
                        <a:rPr lang="ru-RU" sz="1200" baseline="0" dirty="0" smtClean="0"/>
                        <a:t> одаренных детей, содействие повышению привлекательности творческой деятельности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Проведение сюжетно-ролевых экономических игр, праздников труда, ярмарок профессий, организация работы творческих и учебно-производственных мастерских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 smtClean="0"/>
                        <a:t>Ежеквар</a:t>
                      </a:r>
                      <a:endParaRPr lang="ru-RU" sz="1200" dirty="0" smtClean="0"/>
                    </a:p>
                    <a:p>
                      <a:pPr algn="ctr"/>
                      <a:r>
                        <a:rPr lang="ru-RU" sz="1200" dirty="0" err="1" smtClean="0"/>
                        <a:t>тально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Образовательные организации</a:t>
                      </a:r>
                    </a:p>
                    <a:p>
                      <a:pPr algn="ctr"/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Воспитание</a:t>
                      </a:r>
                      <a:r>
                        <a:rPr lang="ru-RU" sz="1200" baseline="0" dirty="0" smtClean="0"/>
                        <a:t> у детей уважения к труду и людям труда, трудовым достижениям. Содействие профессиональному самоопределению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Организация и проведение экологических</a:t>
                      </a:r>
                      <a:r>
                        <a:rPr lang="ru-RU" sz="1200" baseline="0" dirty="0" smtClean="0"/>
                        <a:t>  и трудовых </a:t>
                      </a:r>
                      <a:r>
                        <a:rPr lang="ru-RU" sz="1200" baseline="0" dirty="0" smtClean="0"/>
                        <a:t>акций, субботников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По отдельному</a:t>
                      </a:r>
                      <a:r>
                        <a:rPr lang="ru-RU" sz="1200" baseline="0" dirty="0" smtClean="0"/>
                        <a:t> графику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Образовательные организации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Приобщение детей к социально-значимой деятельности, развитие навыков совместной работы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Экскурсии на предприятия и организации, встречи с представителями различных профессиональных сообществ, семейных трудовых династий, организация специальных </a:t>
                      </a:r>
                      <a:r>
                        <a:rPr lang="ru-RU" sz="1200" dirty="0" err="1" smtClean="0"/>
                        <a:t>профориентационных</a:t>
                      </a:r>
                      <a:r>
                        <a:rPr lang="ru-RU" sz="1200" dirty="0" smtClean="0"/>
                        <a:t> мероприятий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Ежегодно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Образовательные организации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Формирование дополнительных условий ознакомления учащихся с содержанием и спецификой практической деятельности различных профессий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Проведение уроков (недель</a:t>
                      </a:r>
                      <a:r>
                        <a:rPr lang="ru-RU" sz="1200" baseline="0" dirty="0" smtClean="0"/>
                        <a:t>, </a:t>
                      </a:r>
                      <a:r>
                        <a:rPr lang="ru-RU" sz="1200" dirty="0" smtClean="0"/>
                        <a:t>декад)</a:t>
                      </a:r>
                      <a:r>
                        <a:rPr lang="ru-RU" sz="1200" baseline="0" dirty="0" smtClean="0"/>
                        <a:t> профориентации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Ежегодно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Образовательные организации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Содействие профессиональному самоопределению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738" y="6165304"/>
            <a:ext cx="7772400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859705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Первоочередные задачи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88352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 smtClean="0"/>
              <a:t>Внести в основные образовательные программы и Программы </a:t>
            </a:r>
            <a:r>
              <a:rPr lang="ru-RU" dirty="0"/>
              <a:t>развития </a:t>
            </a:r>
            <a:r>
              <a:rPr lang="ru-RU" dirty="0" smtClean="0"/>
              <a:t>образовательных организаций изменения и дополнения в целях исполнения </a:t>
            </a:r>
            <a:r>
              <a:rPr lang="ru-RU" dirty="0"/>
              <a:t>задач </a:t>
            </a:r>
            <a:r>
              <a:rPr lang="ru-RU" dirty="0" smtClean="0"/>
              <a:t>Стратегии, реализации </a:t>
            </a:r>
            <a:r>
              <a:rPr lang="ru-RU" dirty="0"/>
              <a:t>мероприятий </a:t>
            </a:r>
            <a:r>
              <a:rPr lang="ru-RU" dirty="0" smtClean="0"/>
              <a:t>и достижения целевых ориентиров развития воспитания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 smtClean="0"/>
              <a:t>в Российской Федерации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ru-RU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 smtClean="0"/>
              <a:t>Разработать программы трудового воспитания</a:t>
            </a:r>
            <a:endParaRPr lang="ru-RU" dirty="0"/>
          </a:p>
          <a:p>
            <a:endParaRPr lang="ru-RU" dirty="0"/>
          </a:p>
        </p:txBody>
      </p:sp>
      <p:pic>
        <p:nvPicPr>
          <p:cNvPr id="11" name="Объект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052736"/>
            <a:ext cx="4016375" cy="2882864"/>
          </a:xfrm>
        </p:spPr>
      </p:pic>
    </p:spTree>
    <p:extLst>
      <p:ext uri="{BB962C8B-B14F-4D97-AF65-F5344CB8AC3E}">
        <p14:creationId xmlns:p14="http://schemas.microsoft.com/office/powerpoint/2010/main" val="20949409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16633"/>
            <a:ext cx="3431572" cy="792088"/>
          </a:xfrm>
        </p:spPr>
        <p:txBody>
          <a:bodyPr/>
          <a:lstStyle/>
          <a:p>
            <a:pPr marL="0" indent="0">
              <a:buNone/>
            </a:pPr>
            <a:r>
              <a:rPr lang="ru-RU" sz="3200" dirty="0" smtClean="0"/>
              <a:t>Цель Стратегии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4344298"/>
              </p:ext>
            </p:extLst>
          </p:nvPr>
        </p:nvGraphicFramePr>
        <p:xfrm>
          <a:off x="4211961" y="731838"/>
          <a:ext cx="4752528" cy="48942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1075765" y="2276872"/>
            <a:ext cx="3388660" cy="3360448"/>
          </a:xfrm>
        </p:spPr>
        <p:txBody>
          <a:bodyPr>
            <a:normAutofit/>
          </a:bodyPr>
          <a:lstStyle/>
          <a:p>
            <a:r>
              <a:rPr lang="ru-RU" sz="1800" i="1" dirty="0" smtClean="0"/>
              <a:t>Воспитание детей рассматривается как стратегический общенациональный приоритет, требующий консолидации усилий различных институтов гражданского сообщества и ведомств на федеральном, региональном и муниципальном уровнях</a:t>
            </a:r>
            <a:endParaRPr lang="ru-RU" sz="18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23888"/>
            <a:ext cx="1695450" cy="132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467544" y="6237312"/>
            <a:ext cx="8280920" cy="43204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i="1" dirty="0" smtClean="0">
                <a:solidFill>
                  <a:schemeClr val="accent1">
                    <a:lumMod val="50000"/>
                  </a:schemeClr>
                </a:solidFill>
              </a:rPr>
              <a:t>Стратегия развития воспитания в Российской Федерации на период до 2025 года </a:t>
            </a:r>
          </a:p>
          <a:p>
            <a:pPr algn="ctr"/>
            <a:r>
              <a:rPr lang="ru-RU" sz="1200" b="1" i="1" dirty="0" smtClean="0">
                <a:solidFill>
                  <a:schemeClr val="accent1">
                    <a:lumMod val="50000"/>
                  </a:schemeClr>
                </a:solidFill>
              </a:rPr>
              <a:t>утверждена распоряжением Правительства Российской Федерации от 29 мая 2015 г. № 996-р</a:t>
            </a:r>
            <a:endParaRPr lang="ru-RU" sz="12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11389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3688" y="332656"/>
            <a:ext cx="6152471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RU" sz="3200" dirty="0" smtClean="0">
                <a:effectLst/>
              </a:rPr>
              <a:t>Задачи Стратегии</a:t>
            </a:r>
            <a:endParaRPr lang="ru-RU" sz="3200" dirty="0">
              <a:effectLst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89691594"/>
              </p:ext>
            </p:extLst>
          </p:nvPr>
        </p:nvGraphicFramePr>
        <p:xfrm>
          <a:off x="89756" y="1196752"/>
          <a:ext cx="903649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Объект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304169" cy="9361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0" name="Скругленный прямоугольник 9"/>
          <p:cNvSpPr/>
          <p:nvPr/>
        </p:nvSpPr>
        <p:spPr>
          <a:xfrm>
            <a:off x="467544" y="6309320"/>
            <a:ext cx="8280920" cy="43204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i="1" dirty="0" smtClean="0">
                <a:solidFill>
                  <a:schemeClr val="accent1">
                    <a:lumMod val="50000"/>
                  </a:schemeClr>
                </a:solidFill>
              </a:rPr>
              <a:t>Стратегия развития воспитания в Российской Федерации на период до 2025 года </a:t>
            </a:r>
          </a:p>
          <a:p>
            <a:pPr algn="ctr"/>
            <a:r>
              <a:rPr lang="ru-RU" sz="1200" b="1" i="1" dirty="0" smtClean="0">
                <a:solidFill>
                  <a:schemeClr val="accent1">
                    <a:lumMod val="50000"/>
                  </a:schemeClr>
                </a:solidFill>
              </a:rPr>
              <a:t>утверждена распоряжением Правительства Российской Федерации от 29 мая 2015 г. № 996-р</a:t>
            </a:r>
            <a:endParaRPr lang="ru-RU" sz="12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818408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488832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effectLst/>
              </a:rPr>
              <a:t>Приоритеты государственной политики в области воспитания</a:t>
            </a:r>
            <a:endParaRPr lang="ru-RU" sz="3200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556792"/>
            <a:ext cx="3706744" cy="3978776"/>
          </a:xfrm>
        </p:spPr>
        <p:txBody>
          <a:bodyPr>
            <a:noAutofit/>
          </a:bodyPr>
          <a:lstStyle/>
          <a:p>
            <a:pPr algn="ctr">
              <a:buFont typeface="Wingdings" panose="05000000000000000000" pitchFamily="2" charset="2"/>
              <a:buChar char="v"/>
            </a:pPr>
            <a:r>
              <a:rPr lang="ru-RU" sz="1500" dirty="0" smtClean="0"/>
              <a:t>Создание условий для воспитания здоровой, счастливой, свободной, ориентированной на труд личности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ru-RU" sz="1500" dirty="0" smtClean="0"/>
              <a:t>Формирование у детей высокого уровня духовно-нравственного развития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ru-RU" sz="1500" dirty="0" smtClean="0"/>
              <a:t>Поддержка единства и целостности, преемственности и непрерывности воспитания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ru-RU" sz="1500" dirty="0" smtClean="0"/>
              <a:t>Поддержка общественных институтов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ru-RU" sz="1500" dirty="0" smtClean="0"/>
              <a:t>Формирование уважения к русскому языку как государственному языку РФ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ru-RU" sz="1500" dirty="0" smtClean="0"/>
              <a:t>Обеспечение защиты прав детей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ru-RU" sz="1500" dirty="0" smtClean="0"/>
              <a:t>Развитие роли семьи и соблюдения прав родителей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4113012647"/>
              </p:ext>
            </p:extLst>
          </p:nvPr>
        </p:nvGraphicFramePr>
        <p:xfrm>
          <a:off x="3995936" y="1815409"/>
          <a:ext cx="4752528" cy="3978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995936" y="5157192"/>
            <a:ext cx="4032448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sz="15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Кооперация и сотрудничество субъектов воспитания</a:t>
            </a:r>
            <a:endParaRPr lang="ru-RU" sz="1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" name="Объект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304169" cy="9361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8" name="Скругленный прямоугольник 7"/>
          <p:cNvSpPr/>
          <p:nvPr/>
        </p:nvSpPr>
        <p:spPr>
          <a:xfrm>
            <a:off x="467544" y="6237312"/>
            <a:ext cx="8280920" cy="43204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i="1" dirty="0" smtClean="0">
                <a:solidFill>
                  <a:schemeClr val="accent1">
                    <a:lumMod val="50000"/>
                  </a:schemeClr>
                </a:solidFill>
              </a:rPr>
              <a:t>Стратегия развития воспитания в Российской Федерации на период до 2025 года </a:t>
            </a:r>
          </a:p>
          <a:p>
            <a:pPr algn="ctr"/>
            <a:r>
              <a:rPr lang="ru-RU" sz="1200" b="1" i="1" dirty="0" smtClean="0">
                <a:solidFill>
                  <a:schemeClr val="accent1">
                    <a:lumMod val="50000"/>
                  </a:schemeClr>
                </a:solidFill>
              </a:rPr>
              <a:t>утверждена распоряжением Правительства Российской Федерации от 29 мая 2015 г. № 996-р</a:t>
            </a:r>
            <a:endParaRPr lang="ru-RU" sz="12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17096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043608" y="2060848"/>
            <a:ext cx="3346704" cy="639762"/>
          </a:xfrm>
        </p:spPr>
        <p:txBody>
          <a:bodyPr/>
          <a:lstStyle/>
          <a:p>
            <a:r>
              <a:rPr lang="ru-RU" sz="2000" dirty="0" smtClean="0"/>
              <a:t>Развитие социальных институтов воспитания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043608" y="2708920"/>
            <a:ext cx="3346704" cy="288032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Поддержка семейного воспитания</a:t>
            </a:r>
          </a:p>
          <a:p>
            <a:r>
              <a:rPr lang="ru-RU" dirty="0" smtClean="0"/>
              <a:t>Развитие воспитания в системе образования</a:t>
            </a:r>
          </a:p>
          <a:p>
            <a:r>
              <a:rPr lang="ru-RU" dirty="0" smtClean="0"/>
              <a:t>Расширение воспитательных возможностей информационных ресурсов</a:t>
            </a:r>
          </a:p>
          <a:p>
            <a:r>
              <a:rPr lang="ru-RU" dirty="0" smtClean="0"/>
              <a:t>Поддержка общественных объединений в сфере воспитания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>
          <a:xfrm>
            <a:off x="4640633" y="2060848"/>
            <a:ext cx="3672408" cy="639762"/>
          </a:xfrm>
        </p:spPr>
        <p:txBody>
          <a:bodyPr/>
          <a:lstStyle/>
          <a:p>
            <a:r>
              <a:rPr lang="ru-RU" sz="2000" dirty="0" smtClean="0"/>
              <a:t>Обновление воспитательного процесса</a:t>
            </a:r>
            <a:endParaRPr lang="ru-RU" sz="20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4"/>
          </p:nvPr>
        </p:nvSpPr>
        <p:spPr>
          <a:xfrm>
            <a:off x="4631650" y="2697898"/>
            <a:ext cx="4032448" cy="3744416"/>
          </a:xfrm>
        </p:spPr>
        <p:txBody>
          <a:bodyPr>
            <a:normAutofit fontScale="85000" lnSpcReduction="20000"/>
          </a:bodyPr>
          <a:lstStyle/>
          <a:p>
            <a:pPr lvl="0">
              <a:buClr>
                <a:srgbClr val="C19859">
                  <a:lumMod val="75000"/>
                </a:srgbClr>
              </a:buClr>
            </a:pPr>
            <a:r>
              <a:rPr lang="ru-RU" dirty="0" smtClean="0"/>
              <a:t>Патриотическое воспитание и формирование российской идентичности</a:t>
            </a:r>
          </a:p>
          <a:p>
            <a:pPr lvl="0">
              <a:buClr>
                <a:srgbClr val="C19859">
                  <a:lumMod val="75000"/>
                </a:srgbClr>
              </a:buClr>
            </a:pPr>
            <a:r>
              <a:rPr lang="ru-RU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Гражданское воспитание</a:t>
            </a:r>
            <a:endParaRPr lang="ru-RU" dirty="0" smtClean="0"/>
          </a:p>
          <a:p>
            <a:r>
              <a:rPr lang="ru-RU" dirty="0" smtClean="0"/>
              <a:t>Духовное и нравственное воспитание детей на основе российских традиционных ценностей</a:t>
            </a:r>
          </a:p>
          <a:p>
            <a:r>
              <a:rPr lang="ru-RU" dirty="0" smtClean="0"/>
              <a:t>Приобщение детей к культурному наследию</a:t>
            </a:r>
          </a:p>
          <a:p>
            <a:r>
              <a:rPr lang="ru-RU" dirty="0" smtClean="0"/>
              <a:t>Популяризация научных знаний</a:t>
            </a:r>
          </a:p>
          <a:p>
            <a:r>
              <a:rPr lang="ru-RU" dirty="0" smtClean="0"/>
              <a:t>Физическое воспитание и формирование культуры здоровья</a:t>
            </a:r>
          </a:p>
          <a:p>
            <a:r>
              <a:rPr lang="ru-RU" dirty="0" smtClean="0"/>
              <a:t>Трудовое воспитание и профессиональное самоопределение</a:t>
            </a:r>
          </a:p>
          <a:p>
            <a:r>
              <a:rPr lang="ru-RU" dirty="0" smtClean="0"/>
              <a:t>Экологическое воспитание</a:t>
            </a:r>
          </a:p>
          <a:p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619672" y="908720"/>
            <a:ext cx="5544616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effectLst/>
              </a:rPr>
              <a:t>Основные направления развития воспитания</a:t>
            </a:r>
            <a:endParaRPr lang="ru-RU" sz="3200" dirty="0">
              <a:effectLst/>
            </a:endParaRPr>
          </a:p>
        </p:txBody>
      </p:sp>
      <p:pic>
        <p:nvPicPr>
          <p:cNvPr id="7" name="Объект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304169" cy="9361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8" name="Скругленный прямоугольник 7"/>
          <p:cNvSpPr/>
          <p:nvPr/>
        </p:nvSpPr>
        <p:spPr>
          <a:xfrm>
            <a:off x="467544" y="6237312"/>
            <a:ext cx="8280920" cy="43204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i="1" dirty="0" smtClean="0">
                <a:solidFill>
                  <a:schemeClr val="accent1">
                    <a:lumMod val="50000"/>
                  </a:schemeClr>
                </a:solidFill>
              </a:rPr>
              <a:t>Стратегия развития воспитания в Российской Федерации на период до 2025 года </a:t>
            </a:r>
          </a:p>
          <a:p>
            <a:pPr algn="ctr"/>
            <a:r>
              <a:rPr lang="ru-RU" sz="1200" b="1" i="1" dirty="0" smtClean="0">
                <a:solidFill>
                  <a:schemeClr val="accent1">
                    <a:lumMod val="50000"/>
                  </a:schemeClr>
                </a:solidFill>
              </a:rPr>
              <a:t>утверждена распоряжением Правительства Российской Федерации от 29 мая 2015 г. № 996-р</a:t>
            </a:r>
            <a:endParaRPr lang="ru-RU" sz="12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631650" y="99544"/>
            <a:ext cx="4464496" cy="7200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accent2">
                    <a:lumMod val="50000"/>
                  </a:schemeClr>
                </a:solidFill>
              </a:rPr>
              <a:t>«У нас нет и не может быть никакой другой объединяющей цели, кроме патриотизма»</a:t>
            </a:r>
          </a:p>
          <a:p>
            <a:pPr algn="ctr"/>
            <a:r>
              <a:rPr lang="ru-RU" sz="1200" i="1" dirty="0" smtClean="0">
                <a:solidFill>
                  <a:schemeClr val="accent2">
                    <a:lumMod val="50000"/>
                  </a:schemeClr>
                </a:solidFill>
              </a:rPr>
              <a:t>Президент Российской Федерации В.В. Путин</a:t>
            </a:r>
            <a:endParaRPr lang="ru-RU" sz="1200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25192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759588" y="1700808"/>
            <a:ext cx="3346704" cy="639762"/>
          </a:xfrm>
        </p:spPr>
        <p:txBody>
          <a:bodyPr/>
          <a:lstStyle/>
          <a:p>
            <a:r>
              <a:rPr lang="ru-RU" sz="2000" dirty="0" smtClean="0"/>
              <a:t>Механизмы реализации Стратегии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7544" y="2492896"/>
            <a:ext cx="3922768" cy="360040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Правовые </a:t>
            </a:r>
            <a:r>
              <a:rPr lang="ru-RU" sz="1400" dirty="0" smtClean="0"/>
              <a:t>(развитие НПА, инструментов медиации и др.)</a:t>
            </a:r>
          </a:p>
          <a:p>
            <a:r>
              <a:rPr lang="ru-RU" dirty="0" smtClean="0"/>
              <a:t>Организационно-управленческие </a:t>
            </a:r>
            <a:r>
              <a:rPr lang="ru-RU" sz="1400" dirty="0" smtClean="0"/>
              <a:t>(межведомственное взаимодействие, распространение передового опыта и др.)</a:t>
            </a:r>
            <a:endParaRPr lang="ru-RU" dirty="0" smtClean="0"/>
          </a:p>
          <a:p>
            <a:r>
              <a:rPr lang="ru-RU" dirty="0" smtClean="0"/>
              <a:t>Кадровые </a:t>
            </a:r>
            <a:r>
              <a:rPr lang="ru-RU" sz="1400" dirty="0" smtClean="0"/>
              <a:t>(повышение квалификации, повышение престижа профессии и др.)</a:t>
            </a:r>
            <a:endParaRPr lang="ru-RU" dirty="0" smtClean="0"/>
          </a:p>
          <a:p>
            <a:r>
              <a:rPr lang="ru-RU" dirty="0" smtClean="0"/>
              <a:t>Научно-методические </a:t>
            </a:r>
            <a:r>
              <a:rPr lang="ru-RU" sz="1400" dirty="0" smtClean="0"/>
              <a:t>(научные, прикладные, психолого-педагогические исследования и др.)</a:t>
            </a:r>
            <a:endParaRPr lang="ru-RU" dirty="0" smtClean="0"/>
          </a:p>
          <a:p>
            <a:r>
              <a:rPr lang="ru-RU" dirty="0" smtClean="0"/>
              <a:t>Финансово-экономические </a:t>
            </a:r>
            <a:r>
              <a:rPr lang="ru-RU" sz="1400" dirty="0" smtClean="0"/>
              <a:t>(многоканальное финансирование, материальное стимулирование и др.)</a:t>
            </a:r>
            <a:endParaRPr lang="ru-RU" dirty="0" smtClean="0"/>
          </a:p>
          <a:p>
            <a:r>
              <a:rPr lang="ru-RU" dirty="0" smtClean="0"/>
              <a:t>Информационные </a:t>
            </a:r>
            <a:r>
              <a:rPr lang="ru-RU" sz="1400" dirty="0" smtClean="0"/>
              <a:t>(информационная поддержка, использование современных ресурсов и др.)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>
          <a:xfrm>
            <a:off x="4644008" y="1700808"/>
            <a:ext cx="3672408" cy="639762"/>
          </a:xfrm>
        </p:spPr>
        <p:txBody>
          <a:bodyPr/>
          <a:lstStyle/>
          <a:p>
            <a:r>
              <a:rPr lang="ru-RU" sz="2000" dirty="0" smtClean="0"/>
              <a:t>Реализация Стратегии обеспечит</a:t>
            </a:r>
            <a:endParaRPr lang="ru-RU" sz="2000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4"/>
          </p:nvPr>
        </p:nvSpPr>
        <p:spPr>
          <a:xfrm>
            <a:off x="4644008" y="2492896"/>
            <a:ext cx="4032448" cy="374441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Повышение престижа семьи</a:t>
            </a:r>
          </a:p>
          <a:p>
            <a:r>
              <a:rPr lang="ru-RU" dirty="0" smtClean="0"/>
              <a:t>Развитие общественно-государственной системы воспитания</a:t>
            </a:r>
          </a:p>
          <a:p>
            <a:r>
              <a:rPr lang="ru-RU" dirty="0" smtClean="0"/>
              <a:t>Повышение статуса педагогов</a:t>
            </a:r>
          </a:p>
          <a:p>
            <a:r>
              <a:rPr lang="ru-RU" dirty="0" smtClean="0"/>
              <a:t>Повышение роли системы общего и дополнительного образования в воспитании детей</a:t>
            </a:r>
          </a:p>
          <a:p>
            <a:r>
              <a:rPr lang="ru-RU" dirty="0" smtClean="0"/>
              <a:t>Создание условий для развития способностей детей в сфере образования, науки, культуры и спорта</a:t>
            </a:r>
          </a:p>
          <a:p>
            <a:r>
              <a:rPr lang="ru-RU" dirty="0" smtClean="0"/>
              <a:t>Снижение уровня негативных социальных явлений</a:t>
            </a:r>
          </a:p>
          <a:p>
            <a:r>
              <a:rPr lang="ru-RU" dirty="0" smtClean="0"/>
              <a:t>Развитие деятельности детских общественных объединений</a:t>
            </a:r>
          </a:p>
          <a:p>
            <a:r>
              <a:rPr lang="ru-RU" dirty="0" smtClean="0"/>
              <a:t>Повышение уровня информационной безопасности детей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475656" y="26064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>
                <a:effectLst/>
              </a:rPr>
              <a:t>Стратегический общенациональный приоритет</a:t>
            </a:r>
            <a:br>
              <a:rPr lang="ru-RU" sz="3200" dirty="0">
                <a:effectLst/>
              </a:rPr>
            </a:br>
            <a:endParaRPr lang="ru-RU" sz="3200" dirty="0">
              <a:effectLst/>
            </a:endParaRPr>
          </a:p>
        </p:txBody>
      </p:sp>
      <p:pic>
        <p:nvPicPr>
          <p:cNvPr id="7" name="Объект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3"/>
            <a:ext cx="1304169" cy="9361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8" name="Скругленный прямоугольник 7"/>
          <p:cNvSpPr/>
          <p:nvPr/>
        </p:nvSpPr>
        <p:spPr>
          <a:xfrm>
            <a:off x="467544" y="6237312"/>
            <a:ext cx="8280920" cy="43204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i="1" dirty="0" smtClean="0">
                <a:solidFill>
                  <a:schemeClr val="accent1">
                    <a:lumMod val="50000"/>
                  </a:schemeClr>
                </a:solidFill>
              </a:rPr>
              <a:t>Стратегия развития воспитания в Российской Федерации на период до 2025 года </a:t>
            </a:r>
          </a:p>
          <a:p>
            <a:pPr algn="ctr"/>
            <a:r>
              <a:rPr lang="ru-RU" sz="1200" b="1" i="1" dirty="0" smtClean="0">
                <a:solidFill>
                  <a:schemeClr val="accent1">
                    <a:lumMod val="50000"/>
                  </a:schemeClr>
                </a:solidFill>
              </a:rPr>
              <a:t>утверждена распоряжением Правительства Российской Федерации от 29 мая 2015 г. № 996-р</a:t>
            </a:r>
            <a:endParaRPr lang="ru-RU" sz="12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66611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476672"/>
            <a:ext cx="5976664" cy="125849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Реализация Стратегии развития воспитания на территории </a:t>
            </a:r>
            <a:br>
              <a:rPr lang="ru-RU" dirty="0" smtClean="0"/>
            </a:br>
            <a:r>
              <a:rPr lang="ru-RU" dirty="0" smtClean="0"/>
              <a:t>Ненецкого автономного округа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2088232" cy="15661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15616" y="5229200"/>
            <a:ext cx="7416824" cy="1131406"/>
          </a:xfrm>
        </p:spPr>
        <p:txBody>
          <a:bodyPr/>
          <a:lstStyle/>
          <a:p>
            <a:pPr algn="ctr"/>
            <a:r>
              <a:rPr lang="ru-RU" dirty="0" smtClean="0"/>
              <a:t>План мероприятий по реализации на территории Ненецкого автономного округа Стратегии развития воспитания в Российской Федерации утвержден распоряжением Департамента образования, культуры и спорта Ненецкого автономного округа </a:t>
            </a:r>
          </a:p>
          <a:p>
            <a:pPr algn="ctr"/>
            <a:r>
              <a:rPr lang="ru-RU" dirty="0" smtClean="0"/>
              <a:t>от 30.05.2016 № 569-р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388931460"/>
              </p:ext>
            </p:extLst>
          </p:nvPr>
        </p:nvGraphicFramePr>
        <p:xfrm>
          <a:off x="1115616" y="1772816"/>
          <a:ext cx="7440488" cy="3168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3494865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8064896" cy="792088"/>
          </a:xfrm>
        </p:spPr>
        <p:txBody>
          <a:bodyPr/>
          <a:lstStyle/>
          <a:p>
            <a:pPr marL="0" indent="0" algn="ctr">
              <a:buNone/>
            </a:pPr>
            <a:r>
              <a:rPr lang="ru-RU" sz="2600" dirty="0" smtClean="0">
                <a:effectLst/>
              </a:rPr>
              <a:t>Основные мероприятия на период до 2020 года</a:t>
            </a:r>
            <a:endParaRPr lang="ru-RU" sz="2600" dirty="0">
              <a:effectLst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272724351"/>
              </p:ext>
            </p:extLst>
          </p:nvPr>
        </p:nvGraphicFramePr>
        <p:xfrm>
          <a:off x="467544" y="692696"/>
          <a:ext cx="8280921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701"/>
                <a:gridCol w="2799668"/>
                <a:gridCol w="1080119"/>
                <a:gridCol w="1440160"/>
                <a:gridCol w="244827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№ п/п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Наименование мероприятия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Сроки реализации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Ответственный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Результат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Приведение ООП ОО и Программ развития</a:t>
                      </a:r>
                      <a:r>
                        <a:rPr lang="ru-RU" sz="1200" baseline="0" dirty="0" smtClean="0"/>
                        <a:t> ОО в соответствии со Стратегией в части воспитания и социализации обучающихся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2016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Образовательные организации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Внесены изменения и дополнения в ООП</a:t>
                      </a:r>
                      <a:r>
                        <a:rPr lang="ru-RU" sz="1200" baseline="0" dirty="0" smtClean="0"/>
                        <a:t> ОО и в Программы развития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Создание</a:t>
                      </a:r>
                      <a:r>
                        <a:rPr lang="ru-RU" sz="1200" baseline="0" dirty="0" smtClean="0"/>
                        <a:t> на сайте НРЦРО специализированного раздела «Воспитание»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2016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НРЦРО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Размещение опыта лучших практик</a:t>
                      </a:r>
                      <a:r>
                        <a:rPr lang="ru-RU" sz="1200" baseline="0" dirty="0" smtClean="0"/>
                        <a:t> воспитания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Проведение мероприятий по просвещению родителей</a:t>
                      </a:r>
                      <a:r>
                        <a:rPr lang="ru-RU" sz="1200" baseline="0" dirty="0" smtClean="0"/>
                        <a:t> в области педагоги и возрастной психологии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В течение всего периода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НРЦРО (ДАР)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Повышение компетенций</a:t>
                      </a:r>
                      <a:r>
                        <a:rPr lang="ru-RU" sz="1200" baseline="0" dirty="0" smtClean="0"/>
                        <a:t> в вопросах детско-родительских и семейных отношений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Проведение детских фестивалей, конкурсов, соревнований,</a:t>
                      </a:r>
                      <a:r>
                        <a:rPr lang="ru-RU" sz="1200" baseline="0" dirty="0" smtClean="0"/>
                        <a:t> пропагандистских акций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Ежегодно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НРЦРО</a:t>
                      </a:r>
                    </a:p>
                    <a:p>
                      <a:pPr algn="ctr"/>
                      <a:r>
                        <a:rPr lang="ru-RU" sz="1200" dirty="0" err="1" smtClean="0"/>
                        <a:t>РЦМПиВПВМ</a:t>
                      </a:r>
                      <a:endParaRPr lang="ru-RU" sz="1200" dirty="0" smtClean="0"/>
                    </a:p>
                    <a:p>
                      <a:pPr algn="ctr"/>
                      <a:r>
                        <a:rPr lang="ru-RU" sz="1200" dirty="0" smtClean="0"/>
                        <a:t>образовательные организации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Увеличение численности</a:t>
                      </a:r>
                      <a:r>
                        <a:rPr lang="ru-RU" sz="1200" baseline="0" dirty="0" smtClean="0"/>
                        <a:t> обучающихся, принимающих участие в конкурсных мероприятиях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Развитие</a:t>
                      </a:r>
                      <a:r>
                        <a:rPr lang="ru-RU" sz="1200" baseline="0" dirty="0" smtClean="0"/>
                        <a:t> деятельности детских общественных объединений (РДШ, </a:t>
                      </a:r>
                      <a:r>
                        <a:rPr lang="ru-RU" sz="1200" baseline="0" dirty="0" err="1" smtClean="0"/>
                        <a:t>Юнармия</a:t>
                      </a:r>
                      <a:r>
                        <a:rPr lang="ru-RU" sz="1200" baseline="0" dirty="0" smtClean="0"/>
                        <a:t>, ЮИД и др.)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В течение всего периода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 smtClean="0"/>
                        <a:t>ДОКиС</a:t>
                      </a:r>
                      <a:r>
                        <a:rPr lang="ru-RU" sz="1200" baseline="0" dirty="0" smtClean="0"/>
                        <a:t> НАО</a:t>
                      </a:r>
                    </a:p>
                    <a:p>
                      <a:pPr algn="ctr"/>
                      <a:r>
                        <a:rPr lang="ru-RU" sz="1200" baseline="0" dirty="0" smtClean="0"/>
                        <a:t>образовательные организации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Развитие</a:t>
                      </a:r>
                      <a:r>
                        <a:rPr lang="ru-RU" sz="1200" baseline="0" dirty="0" smtClean="0"/>
                        <a:t> общественно-государственной системы воспитания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Реализация Концепции развития сети служб медиации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Ежегодно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Образовательные организации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Создание благоприятных,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гуманных и безопасных условий для развития</a:t>
                      </a:r>
                      <a:r>
                        <a:rPr lang="ru-RU" sz="1200" baseline="0" dirty="0" smtClean="0"/>
                        <a:t> и социализации детей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7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Развитие кадрового потенциала</a:t>
                      </a:r>
                      <a:r>
                        <a:rPr lang="ru-RU" sz="1200" baseline="0" dirty="0" smtClean="0"/>
                        <a:t> работников сферы воспитания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В течение всего периода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 smtClean="0"/>
                        <a:t>ДОКиС</a:t>
                      </a:r>
                      <a:r>
                        <a:rPr lang="ru-RU" sz="1200" dirty="0" smtClean="0"/>
                        <a:t> НАО</a:t>
                      </a:r>
                    </a:p>
                    <a:p>
                      <a:pPr algn="ctr"/>
                      <a:r>
                        <a:rPr lang="ru-RU" sz="1200" dirty="0" smtClean="0"/>
                        <a:t>НРЦРО</a:t>
                      </a:r>
                    </a:p>
                    <a:p>
                      <a:pPr algn="ctr"/>
                      <a:r>
                        <a:rPr lang="ru-RU" sz="1200" dirty="0" smtClean="0"/>
                        <a:t>Образовательные организации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Повышение профессиональной компетентности педагогов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237312"/>
            <a:ext cx="7772400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049034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8064896" cy="792088"/>
          </a:xfrm>
        </p:spPr>
        <p:txBody>
          <a:bodyPr/>
          <a:lstStyle/>
          <a:p>
            <a:pPr marL="0" indent="0" algn="ctr">
              <a:buNone/>
            </a:pPr>
            <a:r>
              <a:rPr lang="ru-RU" sz="2600" dirty="0" smtClean="0">
                <a:effectLst/>
              </a:rPr>
              <a:t>Основные мероприятия на период до 2020 года</a:t>
            </a:r>
            <a:endParaRPr lang="ru-RU" sz="2600" dirty="0">
              <a:effectLst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38568872"/>
              </p:ext>
            </p:extLst>
          </p:nvPr>
        </p:nvGraphicFramePr>
        <p:xfrm>
          <a:off x="467544" y="908720"/>
          <a:ext cx="8280921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701"/>
                <a:gridCol w="2799668"/>
                <a:gridCol w="1080119"/>
                <a:gridCol w="1440160"/>
                <a:gridCol w="244827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№ п/п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Наименование мероприятия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Сроки реализации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Ответственный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Результат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8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Организация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baseline="0" dirty="0" err="1" smtClean="0"/>
                        <a:t>стажировочных</a:t>
                      </a:r>
                      <a:r>
                        <a:rPr lang="ru-RU" sz="1200" baseline="0" dirty="0" smtClean="0"/>
                        <a:t> площадок на базе учреждений дополнительного образования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Ежегодно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Образовательные организации 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Повышение профессионального мастерства специалистов дополнительного образования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9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Проведение конкурсов «Воспитать</a:t>
                      </a:r>
                      <a:r>
                        <a:rPr lang="ru-RU" sz="1200" baseline="0" dirty="0" smtClean="0"/>
                        <a:t> человека», «Сердце отдаю детям» и др.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Ежегодно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 smtClean="0"/>
                        <a:t>ДОКиС</a:t>
                      </a:r>
                      <a:r>
                        <a:rPr lang="ru-RU" sz="1200" dirty="0" smtClean="0"/>
                        <a:t> НАО</a:t>
                      </a:r>
                    </a:p>
                    <a:p>
                      <a:pPr algn="ctr"/>
                      <a:r>
                        <a:rPr lang="ru-RU" sz="1200" dirty="0" smtClean="0"/>
                        <a:t>НРЦРО</a:t>
                      </a:r>
                    </a:p>
                    <a:p>
                      <a:pPr algn="ctr"/>
                      <a:r>
                        <a:rPr lang="ru-RU" sz="1200" dirty="0" smtClean="0"/>
                        <a:t>Образовательные организации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Повышение эффективности механизмов стимулирования</a:t>
                      </a:r>
                      <a:r>
                        <a:rPr lang="ru-RU" sz="1200" baseline="0" dirty="0" smtClean="0"/>
                        <a:t> и поддержки </a:t>
                      </a:r>
                      <a:r>
                        <a:rPr lang="ru-RU" sz="1200" baseline="0" dirty="0" err="1" smtClean="0"/>
                        <a:t>профразвития</a:t>
                      </a:r>
                      <a:r>
                        <a:rPr lang="ru-RU" sz="1200" baseline="0" dirty="0" smtClean="0"/>
                        <a:t> педагогов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Введение</a:t>
                      </a:r>
                      <a:r>
                        <a:rPr lang="ru-RU" sz="1200" baseline="0" dirty="0" smtClean="0"/>
                        <a:t> профессионального стандарта «Специалист в области воспитания»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2019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Образовательные организации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Введен </a:t>
                      </a:r>
                      <a:r>
                        <a:rPr lang="ru-RU" sz="1200" baseline="0" dirty="0" err="1" smtClean="0"/>
                        <a:t>профстандарт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Поддержка проектов дополнительного образования в каникулярный период, профильных смен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Ежегодно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Образовательные организации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Обеспечение условий для выявления и развития одаренных</a:t>
                      </a:r>
                      <a:r>
                        <a:rPr lang="ru-RU" sz="1200" baseline="0" dirty="0" smtClean="0"/>
                        <a:t> детей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Создание и организация деятельности ресурсного центра по дополнительному образованию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2016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 smtClean="0"/>
                        <a:t>ДОКиС</a:t>
                      </a:r>
                      <a:r>
                        <a:rPr lang="ru-RU" sz="1200" baseline="0" dirty="0" smtClean="0"/>
                        <a:t> НАО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Создание условий для обобщения и распространения инновационных</a:t>
                      </a:r>
                      <a:r>
                        <a:rPr lang="ru-RU" sz="1200" baseline="0" dirty="0" smtClean="0"/>
                        <a:t> практик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Создание ресурсного центра по организации работы с одаренными детьми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2016 г.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 smtClean="0"/>
                        <a:t>ДОКиС</a:t>
                      </a:r>
                      <a:r>
                        <a:rPr lang="ru-RU" sz="1200" dirty="0" smtClean="0"/>
                        <a:t> НАО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Обеспечение методического сопровождения ОО по вопроса работы с одаренными детьми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Развитие </a:t>
                      </a:r>
                      <a:r>
                        <a:rPr lang="ru-RU" sz="1200" dirty="0" err="1" smtClean="0"/>
                        <a:t>частно</a:t>
                      </a:r>
                      <a:r>
                        <a:rPr lang="ru-RU" sz="1200" dirty="0" smtClean="0"/>
                        <a:t>-государственного партнерства в сфере воспитания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В течение периода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Образовательные организации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Расширение</a:t>
                      </a:r>
                      <a:r>
                        <a:rPr lang="ru-RU" sz="1200" baseline="0" dirty="0" smtClean="0"/>
                        <a:t> направлений образовательных услуг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237312"/>
            <a:ext cx="7772400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633861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555</TotalTime>
  <Words>1324</Words>
  <Application>Microsoft Office PowerPoint</Application>
  <PresentationFormat>Экран (4:3)</PresentationFormat>
  <Paragraphs>255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Воздушный поток</vt:lpstr>
      <vt:lpstr>Стратегия развития воспитания  в Российской Федерации на период до 2025 года</vt:lpstr>
      <vt:lpstr>Цель Стратегии</vt:lpstr>
      <vt:lpstr>Задачи Стратегии</vt:lpstr>
      <vt:lpstr>Приоритеты государственной политики в области воспитания</vt:lpstr>
      <vt:lpstr>Основные направления развития воспитания</vt:lpstr>
      <vt:lpstr>Стратегический общенациональный приоритет </vt:lpstr>
      <vt:lpstr>Реализация Стратегии развития воспитания на территории  Ненецкого автономного округа</vt:lpstr>
      <vt:lpstr>Основные мероприятия на период до 2020 года</vt:lpstr>
      <vt:lpstr>Основные мероприятия на период до 2020 года</vt:lpstr>
      <vt:lpstr>Основные мероприятия на период до 2020 года</vt:lpstr>
      <vt:lpstr>Основные мероприятия на период до 2020 года</vt:lpstr>
      <vt:lpstr>Первоочередные задачи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Стратегия развития воспитания  в Российской Федерации на период до 2025 года</dc:title>
  <dc:creator>Кустышева Наталья Анатольевна</dc:creator>
  <cp:lastModifiedBy>Кустышева Наталья Анатольевна</cp:lastModifiedBy>
  <cp:revision>66</cp:revision>
  <dcterms:created xsi:type="dcterms:W3CDTF">2016-07-28T05:39:07Z</dcterms:created>
  <dcterms:modified xsi:type="dcterms:W3CDTF">2016-07-28T16:15:00Z</dcterms:modified>
</cp:coreProperties>
</file>