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0" r:id="rId4"/>
    <p:sldId id="272" r:id="rId5"/>
    <p:sldId id="273" r:id="rId6"/>
    <p:sldId id="274" r:id="rId7"/>
    <p:sldId id="276" r:id="rId8"/>
    <p:sldId id="275" r:id="rId9"/>
    <p:sldId id="278" r:id="rId10"/>
  </p:sldIdLst>
  <p:sldSz cx="9144000" cy="6858000" type="screen4x3"/>
  <p:notesSz cx="6742113" cy="987266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2" autoAdjust="0"/>
    <p:restoredTop sz="94145" autoAdjust="0"/>
  </p:normalViewPr>
  <p:slideViewPr>
    <p:cSldViewPr>
      <p:cViewPr>
        <p:scale>
          <a:sx n="124" d="100"/>
          <a:sy n="124" d="100"/>
        </p:scale>
        <p:origin x="-1488" y="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936A0-7631-406E-9F9B-909A2A43A7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76191D-CDFB-4653-8DE8-45BF96027FDC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89 %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54372-95B9-44AF-B6ED-9ABA95E4C2D0}" type="parTrans" cxnId="{980874E3-1E59-44FC-ADD0-9D18FF0CCC62}">
      <dgm:prSet/>
      <dgm:spPr/>
      <dgm:t>
        <a:bodyPr/>
        <a:lstStyle/>
        <a:p>
          <a:endParaRPr lang="ru-RU"/>
        </a:p>
      </dgm:t>
    </dgm:pt>
    <dgm:pt modelId="{E59DE0EC-8F3C-424B-9DBD-8F435396ECBB}" type="sibTrans" cxnId="{980874E3-1E59-44FC-ADD0-9D18FF0CCC62}">
      <dgm:prSet/>
      <dgm:spPr/>
      <dgm:t>
        <a:bodyPr/>
        <a:lstStyle/>
        <a:p>
          <a:endParaRPr lang="ru-RU"/>
        </a:p>
      </dgm:t>
    </dgm:pt>
    <dgm:pt modelId="{B051E2F6-4379-4854-8B4F-5C727F4E30E8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достижения целей и решения задач Программы за 2016 г.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B4998-BB45-4503-BF14-04D846543A64}" type="parTrans" cxnId="{CF32EDD0-FACC-48E9-A32F-B82AF1217A47}">
      <dgm:prSet/>
      <dgm:spPr/>
      <dgm:t>
        <a:bodyPr/>
        <a:lstStyle/>
        <a:p>
          <a:endParaRPr lang="ru-RU"/>
        </a:p>
      </dgm:t>
    </dgm:pt>
    <dgm:pt modelId="{C002F3EC-54E5-49C2-BC6D-A011BEFF09BC}" type="sibTrans" cxnId="{CF32EDD0-FACC-48E9-A32F-B82AF1217A47}">
      <dgm:prSet/>
      <dgm:spPr/>
      <dgm:t>
        <a:bodyPr/>
        <a:lstStyle/>
        <a:p>
          <a:endParaRPr lang="ru-RU"/>
        </a:p>
      </dgm:t>
    </dgm:pt>
    <dgm:pt modelId="{543E3CFE-F828-4E7C-8076-17B3B091D5E7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91,9 %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6458A-D9CF-48F3-8BDE-5777761FD681}" type="parTrans" cxnId="{E3B1498C-6EC6-4977-87F8-BA6A9FE636AD}">
      <dgm:prSet/>
      <dgm:spPr/>
      <dgm:t>
        <a:bodyPr/>
        <a:lstStyle/>
        <a:p>
          <a:endParaRPr lang="ru-RU"/>
        </a:p>
      </dgm:t>
    </dgm:pt>
    <dgm:pt modelId="{E7F40844-F92A-4786-B618-A2ECF20FE283}" type="sibTrans" cxnId="{E3B1498C-6EC6-4977-87F8-BA6A9FE636AD}">
      <dgm:prSet/>
      <dgm:spPr/>
      <dgm:t>
        <a:bodyPr/>
        <a:lstStyle/>
        <a:p>
          <a:endParaRPr lang="ru-RU"/>
        </a:p>
      </dgm:t>
    </dgm:pt>
    <dgm:pt modelId="{6902DE92-834D-4944-B9E6-4130C61754D9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соответствия запланированному уровню затрат и эффективности использования средств окружного бюджета и иных источников ресурсного обеспечения Программы за 2016 г.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2A7CA-FB29-4CFA-A2C6-83A850DFA0A0}" type="parTrans" cxnId="{A22BCEA8-C3CA-437C-B6B0-355C39E0D2C4}">
      <dgm:prSet/>
      <dgm:spPr/>
      <dgm:t>
        <a:bodyPr/>
        <a:lstStyle/>
        <a:p>
          <a:endParaRPr lang="ru-RU"/>
        </a:p>
      </dgm:t>
    </dgm:pt>
    <dgm:pt modelId="{7756F7DB-3B0F-4252-A9A5-A4BC6AF4253B}" type="sibTrans" cxnId="{A22BCEA8-C3CA-437C-B6B0-355C39E0D2C4}">
      <dgm:prSet/>
      <dgm:spPr/>
      <dgm:t>
        <a:bodyPr/>
        <a:lstStyle/>
        <a:p>
          <a:endParaRPr lang="ru-RU"/>
        </a:p>
      </dgm:t>
    </dgm:pt>
    <dgm:pt modelId="{753979AC-40CF-47A1-810B-71579F5B8F7A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100 %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12575-A24E-4365-B2C5-F2265E03182F}" type="parTrans" cxnId="{B5F20231-451B-4AAE-A897-EF60B3534585}">
      <dgm:prSet/>
      <dgm:spPr/>
      <dgm:t>
        <a:bodyPr/>
        <a:lstStyle/>
        <a:p>
          <a:endParaRPr lang="ru-RU"/>
        </a:p>
      </dgm:t>
    </dgm:pt>
    <dgm:pt modelId="{7C42DF9A-4B52-49CB-90AB-A0733C2D83FD}" type="sibTrans" cxnId="{B5F20231-451B-4AAE-A897-EF60B3534585}">
      <dgm:prSet/>
      <dgm:spPr/>
      <dgm:t>
        <a:bodyPr/>
        <a:lstStyle/>
        <a:p>
          <a:endParaRPr lang="ru-RU"/>
        </a:p>
      </dgm:t>
    </dgm:pt>
    <dgm:pt modelId="{AB1F580A-A6D7-49FC-BE77-767A21FED9FF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реализации мероприятий Программы за 2016 г.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E8484-5752-49AB-A9A5-BD8E6F65B058}" type="parTrans" cxnId="{2130DE03-407F-451B-B9EA-326338B075C3}">
      <dgm:prSet/>
      <dgm:spPr/>
      <dgm:t>
        <a:bodyPr/>
        <a:lstStyle/>
        <a:p>
          <a:endParaRPr lang="ru-RU"/>
        </a:p>
      </dgm:t>
    </dgm:pt>
    <dgm:pt modelId="{275FFEB6-14F8-4333-8550-A607CD534E3B}" type="sibTrans" cxnId="{2130DE03-407F-451B-B9EA-326338B075C3}">
      <dgm:prSet/>
      <dgm:spPr/>
      <dgm:t>
        <a:bodyPr/>
        <a:lstStyle/>
        <a:p>
          <a:endParaRPr lang="ru-RU"/>
        </a:p>
      </dgm:t>
    </dgm:pt>
    <dgm:pt modelId="{29C8BB25-00BD-4B32-94F9-364669677C3D}" type="pres">
      <dgm:prSet presAssocID="{62A936A0-7631-406E-9F9B-909A2A43A7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6A33E-91F9-4A4B-A071-3C6BB0B2EEDA}" type="pres">
      <dgm:prSet presAssocID="{8476191D-CDFB-4653-8DE8-45BF96027FDC}" presName="linNode" presStyleCnt="0"/>
      <dgm:spPr/>
    </dgm:pt>
    <dgm:pt modelId="{C2662A70-C0B7-40EE-8A00-776F9D11C080}" type="pres">
      <dgm:prSet presAssocID="{8476191D-CDFB-4653-8DE8-45BF96027F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BF193-64C5-48A6-91F0-FA7CE3C6ECF9}" type="pres">
      <dgm:prSet presAssocID="{8476191D-CDFB-4653-8DE8-45BF96027F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821E1-01DA-4F80-89D0-611ECC8F53E3}" type="pres">
      <dgm:prSet presAssocID="{E59DE0EC-8F3C-424B-9DBD-8F435396ECBB}" presName="sp" presStyleCnt="0"/>
      <dgm:spPr/>
    </dgm:pt>
    <dgm:pt modelId="{FCFD8C5E-A9F6-4276-AA73-4FC9C55ACE39}" type="pres">
      <dgm:prSet presAssocID="{543E3CFE-F828-4E7C-8076-17B3B091D5E7}" presName="linNode" presStyleCnt="0"/>
      <dgm:spPr/>
    </dgm:pt>
    <dgm:pt modelId="{AD32C8EF-D602-4770-B700-548BFE9226BB}" type="pres">
      <dgm:prSet presAssocID="{543E3CFE-F828-4E7C-8076-17B3B091D5E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3CAA4-55AB-4BA7-BBC4-1037A1BEA096}" type="pres">
      <dgm:prSet presAssocID="{543E3CFE-F828-4E7C-8076-17B3B091D5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CB3A-5A97-43D8-992A-12D8C299BC8C}" type="pres">
      <dgm:prSet presAssocID="{E7F40844-F92A-4786-B618-A2ECF20FE283}" presName="sp" presStyleCnt="0"/>
      <dgm:spPr/>
    </dgm:pt>
    <dgm:pt modelId="{298C6E0A-6D9C-4196-AE07-AB628F639250}" type="pres">
      <dgm:prSet presAssocID="{753979AC-40CF-47A1-810B-71579F5B8F7A}" presName="linNode" presStyleCnt="0"/>
      <dgm:spPr/>
    </dgm:pt>
    <dgm:pt modelId="{090DFA8C-18CB-4F15-95A1-65C44CE02EEB}" type="pres">
      <dgm:prSet presAssocID="{753979AC-40CF-47A1-810B-71579F5B8F7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80CF6-E8EE-4D6A-99CB-313C2A8CEA25}" type="pres">
      <dgm:prSet presAssocID="{753979AC-40CF-47A1-810B-71579F5B8F7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5135C5-6867-43C5-B092-5F67D085C396}" type="presOf" srcId="{753979AC-40CF-47A1-810B-71579F5B8F7A}" destId="{090DFA8C-18CB-4F15-95A1-65C44CE02EEB}" srcOrd="0" destOrd="0" presId="urn:microsoft.com/office/officeart/2005/8/layout/vList5"/>
    <dgm:cxn modelId="{2130DE03-407F-451B-B9EA-326338B075C3}" srcId="{753979AC-40CF-47A1-810B-71579F5B8F7A}" destId="{AB1F580A-A6D7-49FC-BE77-767A21FED9FF}" srcOrd="0" destOrd="0" parTransId="{F22E8484-5752-49AB-A9A5-BD8E6F65B058}" sibTransId="{275FFEB6-14F8-4333-8550-A607CD534E3B}"/>
    <dgm:cxn modelId="{E3B1498C-6EC6-4977-87F8-BA6A9FE636AD}" srcId="{62A936A0-7631-406E-9F9B-909A2A43A7D0}" destId="{543E3CFE-F828-4E7C-8076-17B3B091D5E7}" srcOrd="1" destOrd="0" parTransId="{4646458A-D9CF-48F3-8BDE-5777761FD681}" sibTransId="{E7F40844-F92A-4786-B618-A2ECF20FE283}"/>
    <dgm:cxn modelId="{A22BCEA8-C3CA-437C-B6B0-355C39E0D2C4}" srcId="{543E3CFE-F828-4E7C-8076-17B3B091D5E7}" destId="{6902DE92-834D-4944-B9E6-4130C61754D9}" srcOrd="0" destOrd="0" parTransId="{BDA2A7CA-FB29-4CFA-A2C6-83A850DFA0A0}" sibTransId="{7756F7DB-3B0F-4252-A9A5-A4BC6AF4253B}"/>
    <dgm:cxn modelId="{0390C23B-D088-4B6B-BC97-635297989907}" type="presOf" srcId="{AB1F580A-A6D7-49FC-BE77-767A21FED9FF}" destId="{F7B80CF6-E8EE-4D6A-99CB-313C2A8CEA25}" srcOrd="0" destOrd="0" presId="urn:microsoft.com/office/officeart/2005/8/layout/vList5"/>
    <dgm:cxn modelId="{09B5A2F4-46B9-4952-B38F-0F75ED141E15}" type="presOf" srcId="{6902DE92-834D-4944-B9E6-4130C61754D9}" destId="{1993CAA4-55AB-4BA7-BBC4-1037A1BEA096}" srcOrd="0" destOrd="0" presId="urn:microsoft.com/office/officeart/2005/8/layout/vList5"/>
    <dgm:cxn modelId="{980874E3-1E59-44FC-ADD0-9D18FF0CCC62}" srcId="{62A936A0-7631-406E-9F9B-909A2A43A7D0}" destId="{8476191D-CDFB-4653-8DE8-45BF96027FDC}" srcOrd="0" destOrd="0" parTransId="{26D54372-95B9-44AF-B6ED-9ABA95E4C2D0}" sibTransId="{E59DE0EC-8F3C-424B-9DBD-8F435396ECBB}"/>
    <dgm:cxn modelId="{BB6E7CA4-12D8-459F-9D75-34A1B47A4C27}" type="presOf" srcId="{B051E2F6-4379-4854-8B4F-5C727F4E30E8}" destId="{BCCBF193-64C5-48A6-91F0-FA7CE3C6ECF9}" srcOrd="0" destOrd="0" presId="urn:microsoft.com/office/officeart/2005/8/layout/vList5"/>
    <dgm:cxn modelId="{46EE44C8-AB1E-4C62-B713-9FE6D2BE6581}" type="presOf" srcId="{62A936A0-7631-406E-9F9B-909A2A43A7D0}" destId="{29C8BB25-00BD-4B32-94F9-364669677C3D}" srcOrd="0" destOrd="0" presId="urn:microsoft.com/office/officeart/2005/8/layout/vList5"/>
    <dgm:cxn modelId="{F40EE5E7-45E3-4D77-8F9C-D856F7CF51B7}" type="presOf" srcId="{8476191D-CDFB-4653-8DE8-45BF96027FDC}" destId="{C2662A70-C0B7-40EE-8A00-776F9D11C080}" srcOrd="0" destOrd="0" presId="urn:microsoft.com/office/officeart/2005/8/layout/vList5"/>
    <dgm:cxn modelId="{B5F20231-451B-4AAE-A897-EF60B3534585}" srcId="{62A936A0-7631-406E-9F9B-909A2A43A7D0}" destId="{753979AC-40CF-47A1-810B-71579F5B8F7A}" srcOrd="2" destOrd="0" parTransId="{F2C12575-A24E-4365-B2C5-F2265E03182F}" sibTransId="{7C42DF9A-4B52-49CB-90AB-A0733C2D83FD}"/>
    <dgm:cxn modelId="{9B59AB3D-F347-47AA-823A-84FB48A24184}" type="presOf" srcId="{543E3CFE-F828-4E7C-8076-17B3B091D5E7}" destId="{AD32C8EF-D602-4770-B700-548BFE9226BB}" srcOrd="0" destOrd="0" presId="urn:microsoft.com/office/officeart/2005/8/layout/vList5"/>
    <dgm:cxn modelId="{CF32EDD0-FACC-48E9-A32F-B82AF1217A47}" srcId="{8476191D-CDFB-4653-8DE8-45BF96027FDC}" destId="{B051E2F6-4379-4854-8B4F-5C727F4E30E8}" srcOrd="0" destOrd="0" parTransId="{959B4998-BB45-4503-BF14-04D846543A64}" sibTransId="{C002F3EC-54E5-49C2-BC6D-A011BEFF09BC}"/>
    <dgm:cxn modelId="{63A2F647-E2FA-45D6-B2F5-0088CC1E537F}" type="presParOf" srcId="{29C8BB25-00BD-4B32-94F9-364669677C3D}" destId="{E2A6A33E-91F9-4A4B-A071-3C6BB0B2EEDA}" srcOrd="0" destOrd="0" presId="urn:microsoft.com/office/officeart/2005/8/layout/vList5"/>
    <dgm:cxn modelId="{ECBDC0D3-96FA-48EA-904B-38F52C2EC39C}" type="presParOf" srcId="{E2A6A33E-91F9-4A4B-A071-3C6BB0B2EEDA}" destId="{C2662A70-C0B7-40EE-8A00-776F9D11C080}" srcOrd="0" destOrd="0" presId="urn:microsoft.com/office/officeart/2005/8/layout/vList5"/>
    <dgm:cxn modelId="{C10C2A50-D8E2-41FE-AF64-05C7C9065640}" type="presParOf" srcId="{E2A6A33E-91F9-4A4B-A071-3C6BB0B2EEDA}" destId="{BCCBF193-64C5-48A6-91F0-FA7CE3C6ECF9}" srcOrd="1" destOrd="0" presId="urn:microsoft.com/office/officeart/2005/8/layout/vList5"/>
    <dgm:cxn modelId="{06E02EFA-EC40-4584-987D-36BAEBA6F10B}" type="presParOf" srcId="{29C8BB25-00BD-4B32-94F9-364669677C3D}" destId="{C28821E1-01DA-4F80-89D0-611ECC8F53E3}" srcOrd="1" destOrd="0" presId="urn:microsoft.com/office/officeart/2005/8/layout/vList5"/>
    <dgm:cxn modelId="{0996160C-5A02-405E-9228-1E25D4933F52}" type="presParOf" srcId="{29C8BB25-00BD-4B32-94F9-364669677C3D}" destId="{FCFD8C5E-A9F6-4276-AA73-4FC9C55ACE39}" srcOrd="2" destOrd="0" presId="urn:microsoft.com/office/officeart/2005/8/layout/vList5"/>
    <dgm:cxn modelId="{6C053C7B-0E51-4C45-A18E-B3E0718ABA2C}" type="presParOf" srcId="{FCFD8C5E-A9F6-4276-AA73-4FC9C55ACE39}" destId="{AD32C8EF-D602-4770-B700-548BFE9226BB}" srcOrd="0" destOrd="0" presId="urn:microsoft.com/office/officeart/2005/8/layout/vList5"/>
    <dgm:cxn modelId="{40ECD65F-4CFF-412D-95EF-77E351B39CB2}" type="presParOf" srcId="{FCFD8C5E-A9F6-4276-AA73-4FC9C55ACE39}" destId="{1993CAA4-55AB-4BA7-BBC4-1037A1BEA096}" srcOrd="1" destOrd="0" presId="urn:microsoft.com/office/officeart/2005/8/layout/vList5"/>
    <dgm:cxn modelId="{22D2253E-E098-4241-8F1E-81F776782B19}" type="presParOf" srcId="{29C8BB25-00BD-4B32-94F9-364669677C3D}" destId="{1BADCB3A-5A97-43D8-992A-12D8C299BC8C}" srcOrd="3" destOrd="0" presId="urn:microsoft.com/office/officeart/2005/8/layout/vList5"/>
    <dgm:cxn modelId="{99CECB56-B134-4EA8-AA56-C25D109048F9}" type="presParOf" srcId="{29C8BB25-00BD-4B32-94F9-364669677C3D}" destId="{298C6E0A-6D9C-4196-AE07-AB628F639250}" srcOrd="4" destOrd="0" presId="urn:microsoft.com/office/officeart/2005/8/layout/vList5"/>
    <dgm:cxn modelId="{84075747-4D57-4136-B70A-F2DA94764405}" type="presParOf" srcId="{298C6E0A-6D9C-4196-AE07-AB628F639250}" destId="{090DFA8C-18CB-4F15-95A1-65C44CE02EEB}" srcOrd="0" destOrd="0" presId="urn:microsoft.com/office/officeart/2005/8/layout/vList5"/>
    <dgm:cxn modelId="{6D09E259-E5C3-4CCB-BF00-EF62623BE478}" type="presParOf" srcId="{298C6E0A-6D9C-4196-AE07-AB628F639250}" destId="{F7B80CF6-E8EE-4D6A-99CB-313C2A8CEA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32822-8CE4-418F-8106-44A6F1CB3BC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E8C37-2BCB-4BE6-89CB-D8B3ECE36E6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615E2A4-36AE-43EF-9A50-B57E3EF48864}" type="parTrans" cxnId="{A1F86CB2-03C6-400F-9356-ABB1DBAC464B}">
      <dgm:prSet/>
      <dgm:spPr/>
      <dgm:t>
        <a:bodyPr/>
        <a:lstStyle/>
        <a:p>
          <a:endParaRPr lang="ru-RU"/>
        </a:p>
      </dgm:t>
    </dgm:pt>
    <dgm:pt modelId="{9EC557F0-9037-4793-BAE1-A6646F005A46}" type="sibTrans" cxnId="{A1F86CB2-03C6-400F-9356-ABB1DBAC464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F081D8-E88E-4346-A9C8-7BE34B62F5C3}">
      <dgm:prSet phldrT="[Текст]" phldr="1"/>
      <dgm:spPr/>
      <dgm:t>
        <a:bodyPr/>
        <a:lstStyle/>
        <a:p>
          <a:endParaRPr lang="ru-RU" dirty="0"/>
        </a:p>
      </dgm:t>
    </dgm:pt>
    <dgm:pt modelId="{9D9141E5-B1F5-40E6-82F9-CEC02C48A279}" type="parTrans" cxnId="{A3DC5145-1DC5-4BA0-A783-033563F90EBB}">
      <dgm:prSet/>
      <dgm:spPr/>
      <dgm:t>
        <a:bodyPr/>
        <a:lstStyle/>
        <a:p>
          <a:endParaRPr lang="ru-RU"/>
        </a:p>
      </dgm:t>
    </dgm:pt>
    <dgm:pt modelId="{10BC6FAA-82F4-4356-ACA6-28454E4EFF2E}" type="sibTrans" cxnId="{A3DC5145-1DC5-4BA0-A783-033563F90EBB}">
      <dgm:prSet/>
      <dgm:spPr/>
      <dgm:t>
        <a:bodyPr/>
        <a:lstStyle/>
        <a:p>
          <a:endParaRPr lang="ru-RU"/>
        </a:p>
      </dgm:t>
    </dgm:pt>
    <dgm:pt modelId="{FE4C6DD0-1E6B-4AC6-8D08-95A6EDF6D93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5EC48B5-35F6-4B36-AB41-FAFCC64E0000}" type="parTrans" cxnId="{9B56AB7F-E986-4F56-8AB9-2FCE52B41ED2}">
      <dgm:prSet/>
      <dgm:spPr/>
      <dgm:t>
        <a:bodyPr/>
        <a:lstStyle/>
        <a:p>
          <a:endParaRPr lang="ru-RU"/>
        </a:p>
      </dgm:t>
    </dgm:pt>
    <dgm:pt modelId="{1D8CC0CC-0F29-4449-B466-C2FC7DCCD710}" type="sibTrans" cxnId="{9B56AB7F-E986-4F56-8AB9-2FCE52B41ED2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029D56-0F36-446F-B97C-485EE6EF45C4}">
      <dgm:prSet phldrT="[Текст]" phldr="1"/>
      <dgm:spPr/>
      <dgm:t>
        <a:bodyPr/>
        <a:lstStyle/>
        <a:p>
          <a:endParaRPr lang="ru-RU" dirty="0"/>
        </a:p>
      </dgm:t>
    </dgm:pt>
    <dgm:pt modelId="{1A579538-BCBF-47C4-8046-27F9F59B4B17}" type="parTrans" cxnId="{BAA334D2-8402-407A-BFAD-30BF8A4582EC}">
      <dgm:prSet/>
      <dgm:spPr/>
      <dgm:t>
        <a:bodyPr/>
        <a:lstStyle/>
        <a:p>
          <a:endParaRPr lang="ru-RU"/>
        </a:p>
      </dgm:t>
    </dgm:pt>
    <dgm:pt modelId="{BA56B54B-61C0-48F6-9CBC-0ECDA50003B0}" type="sibTrans" cxnId="{BAA334D2-8402-407A-BFAD-30BF8A4582EC}">
      <dgm:prSet/>
      <dgm:spPr/>
      <dgm:t>
        <a:bodyPr/>
        <a:lstStyle/>
        <a:p>
          <a:endParaRPr lang="ru-RU"/>
        </a:p>
      </dgm:t>
    </dgm:pt>
    <dgm:pt modelId="{CD1F5C46-3FC4-449F-8159-98D75464ED71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86EF967-C257-444A-8A04-524129E8BEC2}" type="parTrans" cxnId="{2A8EDBF3-FE11-42FF-BD4D-5F689B2CD230}">
      <dgm:prSet/>
      <dgm:spPr/>
      <dgm:t>
        <a:bodyPr/>
        <a:lstStyle/>
        <a:p>
          <a:endParaRPr lang="ru-RU"/>
        </a:p>
      </dgm:t>
    </dgm:pt>
    <dgm:pt modelId="{5BAB10A2-15E9-4DC5-8A48-2C35EF7E7A90}" type="sibTrans" cxnId="{2A8EDBF3-FE11-42FF-BD4D-5F689B2CD230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A441F1-743E-4EFF-9B22-783CD3754445}">
      <dgm:prSet phldrT="[Текст]" phldr="1"/>
      <dgm:spPr/>
      <dgm:t>
        <a:bodyPr/>
        <a:lstStyle/>
        <a:p>
          <a:endParaRPr lang="ru-RU" dirty="0"/>
        </a:p>
      </dgm:t>
    </dgm:pt>
    <dgm:pt modelId="{8C597B5F-DFB3-4A15-B189-1BDDB1155333}" type="parTrans" cxnId="{73AB0B1F-C0B6-48AA-A107-BCBC7C058ECF}">
      <dgm:prSet/>
      <dgm:spPr/>
      <dgm:t>
        <a:bodyPr/>
        <a:lstStyle/>
        <a:p>
          <a:endParaRPr lang="ru-RU"/>
        </a:p>
      </dgm:t>
    </dgm:pt>
    <dgm:pt modelId="{A06E272C-0FB6-46AE-A679-DFDB7EE18B5E}" type="sibTrans" cxnId="{73AB0B1F-C0B6-48AA-A107-BCBC7C058ECF}">
      <dgm:prSet/>
      <dgm:spPr/>
      <dgm:t>
        <a:bodyPr/>
        <a:lstStyle/>
        <a:p>
          <a:endParaRPr lang="ru-RU"/>
        </a:p>
      </dgm:t>
    </dgm:pt>
    <dgm:pt modelId="{3DA16BB1-5786-4A68-B844-A47DF1CAB421}" type="pres">
      <dgm:prSet presAssocID="{B4732822-8CE4-418F-8106-44A6F1CB3BC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F45AF08-6713-48B8-BBEA-9EE2D60CE0C2}" type="pres">
      <dgm:prSet presAssocID="{534E8C37-2BCB-4BE6-89CB-D8B3ECE36E68}" presName="composite" presStyleCnt="0"/>
      <dgm:spPr/>
    </dgm:pt>
    <dgm:pt modelId="{5288BA09-3868-42F2-AB39-008CDB53951C}" type="pres">
      <dgm:prSet presAssocID="{534E8C37-2BCB-4BE6-89CB-D8B3ECE36E6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05EB1-3111-4B54-A72B-8C937EE06DD4}" type="pres">
      <dgm:prSet presAssocID="{534E8C37-2BCB-4BE6-89CB-D8B3ECE36E6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CB9BC-EA95-41CA-9E25-C136CE66F5BD}" type="pres">
      <dgm:prSet presAssocID="{534E8C37-2BCB-4BE6-89CB-D8B3ECE36E68}" presName="BalanceSpacing" presStyleCnt="0"/>
      <dgm:spPr/>
    </dgm:pt>
    <dgm:pt modelId="{096C0C78-9C94-4B81-A9AF-4CCB0F138506}" type="pres">
      <dgm:prSet presAssocID="{534E8C37-2BCB-4BE6-89CB-D8B3ECE36E68}" presName="BalanceSpacing1" presStyleCnt="0"/>
      <dgm:spPr/>
    </dgm:pt>
    <dgm:pt modelId="{0BA104D6-A666-43D0-A24B-15031C45ECE9}" type="pres">
      <dgm:prSet presAssocID="{9EC557F0-9037-4793-BAE1-A6646F005A46}" presName="Accent1Text" presStyleLbl="node1" presStyleIdx="1" presStyleCnt="6"/>
      <dgm:spPr/>
      <dgm:t>
        <a:bodyPr/>
        <a:lstStyle/>
        <a:p>
          <a:endParaRPr lang="ru-RU"/>
        </a:p>
      </dgm:t>
    </dgm:pt>
    <dgm:pt modelId="{F2AD9014-1A98-4682-B7A2-7A467117D720}" type="pres">
      <dgm:prSet presAssocID="{9EC557F0-9037-4793-BAE1-A6646F005A46}" presName="spaceBetweenRectangles" presStyleCnt="0"/>
      <dgm:spPr/>
    </dgm:pt>
    <dgm:pt modelId="{4983724C-77AE-4B4F-99CF-0D8DFAD2585E}" type="pres">
      <dgm:prSet presAssocID="{FE4C6DD0-1E6B-4AC6-8D08-95A6EDF6D93E}" presName="composite" presStyleCnt="0"/>
      <dgm:spPr/>
    </dgm:pt>
    <dgm:pt modelId="{3FC8130C-374D-4A1D-871C-A460C0B2F258}" type="pres">
      <dgm:prSet presAssocID="{FE4C6DD0-1E6B-4AC6-8D08-95A6EDF6D93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99DE7-FEDF-41FD-81C8-83B05F54FF53}" type="pres">
      <dgm:prSet presAssocID="{FE4C6DD0-1E6B-4AC6-8D08-95A6EDF6D93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22DA9-D92A-4E46-9A46-8B957CF589DF}" type="pres">
      <dgm:prSet presAssocID="{FE4C6DD0-1E6B-4AC6-8D08-95A6EDF6D93E}" presName="BalanceSpacing" presStyleCnt="0"/>
      <dgm:spPr/>
    </dgm:pt>
    <dgm:pt modelId="{B4BA6FAF-543F-44E2-B29E-549CD3D82D1B}" type="pres">
      <dgm:prSet presAssocID="{FE4C6DD0-1E6B-4AC6-8D08-95A6EDF6D93E}" presName="BalanceSpacing1" presStyleCnt="0"/>
      <dgm:spPr/>
    </dgm:pt>
    <dgm:pt modelId="{3CE69DC9-EFEB-4007-A5F8-9F0F2BDFF10E}" type="pres">
      <dgm:prSet presAssocID="{1D8CC0CC-0F29-4449-B466-C2FC7DCCD710}" presName="Accent1Text" presStyleLbl="node1" presStyleIdx="3" presStyleCnt="6"/>
      <dgm:spPr/>
      <dgm:t>
        <a:bodyPr/>
        <a:lstStyle/>
        <a:p>
          <a:endParaRPr lang="ru-RU"/>
        </a:p>
      </dgm:t>
    </dgm:pt>
    <dgm:pt modelId="{126BEA2A-D716-499B-BD40-C0D91B6F492D}" type="pres">
      <dgm:prSet presAssocID="{1D8CC0CC-0F29-4449-B466-C2FC7DCCD710}" presName="spaceBetweenRectangles" presStyleCnt="0"/>
      <dgm:spPr/>
    </dgm:pt>
    <dgm:pt modelId="{A41012D4-F1D6-4AB3-BD12-BB2E8C03EAE3}" type="pres">
      <dgm:prSet presAssocID="{CD1F5C46-3FC4-449F-8159-98D75464ED71}" presName="composite" presStyleCnt="0"/>
      <dgm:spPr/>
    </dgm:pt>
    <dgm:pt modelId="{5E53AF13-49B9-4E28-9E7E-E7A1EA1C3847}" type="pres">
      <dgm:prSet presAssocID="{CD1F5C46-3FC4-449F-8159-98D75464ED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C2111-8D04-4BAF-8BEC-920A7ACCD293}" type="pres">
      <dgm:prSet presAssocID="{CD1F5C46-3FC4-449F-8159-98D75464ED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DD8B4-FB81-49DD-A0C2-EE65EC514A2A}" type="pres">
      <dgm:prSet presAssocID="{CD1F5C46-3FC4-449F-8159-98D75464ED71}" presName="BalanceSpacing" presStyleCnt="0"/>
      <dgm:spPr/>
    </dgm:pt>
    <dgm:pt modelId="{327BF117-9A24-43B7-9F96-DEA24325150E}" type="pres">
      <dgm:prSet presAssocID="{CD1F5C46-3FC4-449F-8159-98D75464ED71}" presName="BalanceSpacing1" presStyleCnt="0"/>
      <dgm:spPr/>
    </dgm:pt>
    <dgm:pt modelId="{0EF77AA1-311C-4288-B325-BEE5198D0E5C}" type="pres">
      <dgm:prSet presAssocID="{5BAB10A2-15E9-4DC5-8A48-2C35EF7E7A90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BAA334D2-8402-407A-BFAD-30BF8A4582EC}" srcId="{FE4C6DD0-1E6B-4AC6-8D08-95A6EDF6D93E}" destId="{1E029D56-0F36-446F-B97C-485EE6EF45C4}" srcOrd="0" destOrd="0" parTransId="{1A579538-BCBF-47C4-8046-27F9F59B4B17}" sibTransId="{BA56B54B-61C0-48F6-9CBC-0ECDA50003B0}"/>
    <dgm:cxn modelId="{9B56AB7F-E986-4F56-8AB9-2FCE52B41ED2}" srcId="{B4732822-8CE4-418F-8106-44A6F1CB3BCE}" destId="{FE4C6DD0-1E6B-4AC6-8D08-95A6EDF6D93E}" srcOrd="1" destOrd="0" parTransId="{55EC48B5-35F6-4B36-AB41-FAFCC64E0000}" sibTransId="{1D8CC0CC-0F29-4449-B466-C2FC7DCCD710}"/>
    <dgm:cxn modelId="{16AF7161-2526-4C56-B838-973DC9B1F98C}" type="presOf" srcId="{1E029D56-0F36-446F-B97C-485EE6EF45C4}" destId="{E6899DE7-FEDF-41FD-81C8-83B05F54FF53}" srcOrd="0" destOrd="0" presId="urn:microsoft.com/office/officeart/2008/layout/AlternatingHexagons"/>
    <dgm:cxn modelId="{A1F86CB2-03C6-400F-9356-ABB1DBAC464B}" srcId="{B4732822-8CE4-418F-8106-44A6F1CB3BCE}" destId="{534E8C37-2BCB-4BE6-89CB-D8B3ECE36E68}" srcOrd="0" destOrd="0" parTransId="{1615E2A4-36AE-43EF-9A50-B57E3EF48864}" sibTransId="{9EC557F0-9037-4793-BAE1-A6646F005A46}"/>
    <dgm:cxn modelId="{9540F414-60A5-4D47-A230-612AFA0CD652}" type="presOf" srcId="{9EC557F0-9037-4793-BAE1-A6646F005A46}" destId="{0BA104D6-A666-43D0-A24B-15031C45ECE9}" srcOrd="0" destOrd="0" presId="urn:microsoft.com/office/officeart/2008/layout/AlternatingHexagons"/>
    <dgm:cxn modelId="{3BBDC4AA-180B-4BC1-84E0-09AC1F96C9CA}" type="presOf" srcId="{534E8C37-2BCB-4BE6-89CB-D8B3ECE36E68}" destId="{5288BA09-3868-42F2-AB39-008CDB53951C}" srcOrd="0" destOrd="0" presId="urn:microsoft.com/office/officeart/2008/layout/AlternatingHexagons"/>
    <dgm:cxn modelId="{B864CD5D-9581-43ED-B4F8-57C745D15CC7}" type="presOf" srcId="{CD1F5C46-3FC4-449F-8159-98D75464ED71}" destId="{5E53AF13-49B9-4E28-9E7E-E7A1EA1C3847}" srcOrd="0" destOrd="0" presId="urn:microsoft.com/office/officeart/2008/layout/AlternatingHexagons"/>
    <dgm:cxn modelId="{73AB0B1F-C0B6-48AA-A107-BCBC7C058ECF}" srcId="{CD1F5C46-3FC4-449F-8159-98D75464ED71}" destId="{B5A441F1-743E-4EFF-9B22-783CD3754445}" srcOrd="0" destOrd="0" parTransId="{8C597B5F-DFB3-4A15-B189-1BDDB1155333}" sibTransId="{A06E272C-0FB6-46AE-A679-DFDB7EE18B5E}"/>
    <dgm:cxn modelId="{8E848FEF-2525-446E-B851-2B36A1CB4F48}" type="presOf" srcId="{B4732822-8CE4-418F-8106-44A6F1CB3BCE}" destId="{3DA16BB1-5786-4A68-B844-A47DF1CAB421}" srcOrd="0" destOrd="0" presId="urn:microsoft.com/office/officeart/2008/layout/AlternatingHexagons"/>
    <dgm:cxn modelId="{6804A390-F58A-45E1-BBF1-ECBE2DE1C034}" type="presOf" srcId="{5BAB10A2-15E9-4DC5-8A48-2C35EF7E7A90}" destId="{0EF77AA1-311C-4288-B325-BEE5198D0E5C}" srcOrd="0" destOrd="0" presId="urn:microsoft.com/office/officeart/2008/layout/AlternatingHexagons"/>
    <dgm:cxn modelId="{A8EFFD71-C02C-43E9-99BE-1EF19E365FF5}" type="presOf" srcId="{B5A441F1-743E-4EFF-9B22-783CD3754445}" destId="{39FC2111-8D04-4BAF-8BEC-920A7ACCD293}" srcOrd="0" destOrd="0" presId="urn:microsoft.com/office/officeart/2008/layout/AlternatingHexagons"/>
    <dgm:cxn modelId="{F67882C1-86B8-4A3D-98A3-1F276E103734}" type="presOf" srcId="{1D8CC0CC-0F29-4449-B466-C2FC7DCCD710}" destId="{3CE69DC9-EFEB-4007-A5F8-9F0F2BDFF10E}" srcOrd="0" destOrd="0" presId="urn:microsoft.com/office/officeart/2008/layout/AlternatingHexagons"/>
    <dgm:cxn modelId="{2A8EDBF3-FE11-42FF-BD4D-5F689B2CD230}" srcId="{B4732822-8CE4-418F-8106-44A6F1CB3BCE}" destId="{CD1F5C46-3FC4-449F-8159-98D75464ED71}" srcOrd="2" destOrd="0" parTransId="{E86EF967-C257-444A-8A04-524129E8BEC2}" sibTransId="{5BAB10A2-15E9-4DC5-8A48-2C35EF7E7A90}"/>
    <dgm:cxn modelId="{5FEBF8E2-4DE6-4E7B-84DA-88424E875589}" type="presOf" srcId="{FE4C6DD0-1E6B-4AC6-8D08-95A6EDF6D93E}" destId="{3FC8130C-374D-4A1D-871C-A460C0B2F258}" srcOrd="0" destOrd="0" presId="urn:microsoft.com/office/officeart/2008/layout/AlternatingHexagons"/>
    <dgm:cxn modelId="{20E92A31-B6C3-4D1C-A7B1-01E5C4E81549}" type="presOf" srcId="{99F081D8-E88E-4346-A9C8-7BE34B62F5C3}" destId="{31A05EB1-3111-4B54-A72B-8C937EE06DD4}" srcOrd="0" destOrd="0" presId="urn:microsoft.com/office/officeart/2008/layout/AlternatingHexagons"/>
    <dgm:cxn modelId="{A3DC5145-1DC5-4BA0-A783-033563F90EBB}" srcId="{534E8C37-2BCB-4BE6-89CB-D8B3ECE36E68}" destId="{99F081D8-E88E-4346-A9C8-7BE34B62F5C3}" srcOrd="0" destOrd="0" parTransId="{9D9141E5-B1F5-40E6-82F9-CEC02C48A279}" sibTransId="{10BC6FAA-82F4-4356-ACA6-28454E4EFF2E}"/>
    <dgm:cxn modelId="{76FE589C-566D-43C5-8673-8DC374D114DD}" type="presParOf" srcId="{3DA16BB1-5786-4A68-B844-A47DF1CAB421}" destId="{FF45AF08-6713-48B8-BBEA-9EE2D60CE0C2}" srcOrd="0" destOrd="0" presId="urn:microsoft.com/office/officeart/2008/layout/AlternatingHexagons"/>
    <dgm:cxn modelId="{F6635C5F-1F7B-4539-9A61-BD0A0D10F881}" type="presParOf" srcId="{FF45AF08-6713-48B8-BBEA-9EE2D60CE0C2}" destId="{5288BA09-3868-42F2-AB39-008CDB53951C}" srcOrd="0" destOrd="0" presId="urn:microsoft.com/office/officeart/2008/layout/AlternatingHexagons"/>
    <dgm:cxn modelId="{094F27DC-4042-4926-9ECA-BE051EABF36B}" type="presParOf" srcId="{FF45AF08-6713-48B8-BBEA-9EE2D60CE0C2}" destId="{31A05EB1-3111-4B54-A72B-8C937EE06DD4}" srcOrd="1" destOrd="0" presId="urn:microsoft.com/office/officeart/2008/layout/AlternatingHexagons"/>
    <dgm:cxn modelId="{59019BFB-8626-4342-B61C-F9C96D10B2BF}" type="presParOf" srcId="{FF45AF08-6713-48B8-BBEA-9EE2D60CE0C2}" destId="{9B9CB9BC-EA95-41CA-9E25-C136CE66F5BD}" srcOrd="2" destOrd="0" presId="urn:microsoft.com/office/officeart/2008/layout/AlternatingHexagons"/>
    <dgm:cxn modelId="{EDF007E6-4FC5-4D1F-AD39-71C2F4E8CE54}" type="presParOf" srcId="{FF45AF08-6713-48B8-BBEA-9EE2D60CE0C2}" destId="{096C0C78-9C94-4B81-A9AF-4CCB0F138506}" srcOrd="3" destOrd="0" presId="urn:microsoft.com/office/officeart/2008/layout/AlternatingHexagons"/>
    <dgm:cxn modelId="{40D2FC29-66BC-4FFF-A9D4-2BCCAE6EB777}" type="presParOf" srcId="{FF45AF08-6713-48B8-BBEA-9EE2D60CE0C2}" destId="{0BA104D6-A666-43D0-A24B-15031C45ECE9}" srcOrd="4" destOrd="0" presId="urn:microsoft.com/office/officeart/2008/layout/AlternatingHexagons"/>
    <dgm:cxn modelId="{8C590EDC-294C-4F10-AF38-EE8C76C481FD}" type="presParOf" srcId="{3DA16BB1-5786-4A68-B844-A47DF1CAB421}" destId="{F2AD9014-1A98-4682-B7A2-7A467117D720}" srcOrd="1" destOrd="0" presId="urn:microsoft.com/office/officeart/2008/layout/AlternatingHexagons"/>
    <dgm:cxn modelId="{7620EE9B-5793-4C30-B689-B8643A23CB9D}" type="presParOf" srcId="{3DA16BB1-5786-4A68-B844-A47DF1CAB421}" destId="{4983724C-77AE-4B4F-99CF-0D8DFAD2585E}" srcOrd="2" destOrd="0" presId="urn:microsoft.com/office/officeart/2008/layout/AlternatingHexagons"/>
    <dgm:cxn modelId="{AA0FD904-FF46-45A0-A507-21E38B073EFC}" type="presParOf" srcId="{4983724C-77AE-4B4F-99CF-0D8DFAD2585E}" destId="{3FC8130C-374D-4A1D-871C-A460C0B2F258}" srcOrd="0" destOrd="0" presId="urn:microsoft.com/office/officeart/2008/layout/AlternatingHexagons"/>
    <dgm:cxn modelId="{73F42FDE-F72D-4EC6-88AA-67AE2C8BBD02}" type="presParOf" srcId="{4983724C-77AE-4B4F-99CF-0D8DFAD2585E}" destId="{E6899DE7-FEDF-41FD-81C8-83B05F54FF53}" srcOrd="1" destOrd="0" presId="urn:microsoft.com/office/officeart/2008/layout/AlternatingHexagons"/>
    <dgm:cxn modelId="{089E2C1F-350A-4787-B848-9341F6C08D7F}" type="presParOf" srcId="{4983724C-77AE-4B4F-99CF-0D8DFAD2585E}" destId="{86822DA9-D92A-4E46-9A46-8B957CF589DF}" srcOrd="2" destOrd="0" presId="urn:microsoft.com/office/officeart/2008/layout/AlternatingHexagons"/>
    <dgm:cxn modelId="{B5C0EBB5-EA36-4A14-BEC3-471BD4011A9B}" type="presParOf" srcId="{4983724C-77AE-4B4F-99CF-0D8DFAD2585E}" destId="{B4BA6FAF-543F-44E2-B29E-549CD3D82D1B}" srcOrd="3" destOrd="0" presId="urn:microsoft.com/office/officeart/2008/layout/AlternatingHexagons"/>
    <dgm:cxn modelId="{AAC17506-BABE-414D-B874-93DA42663901}" type="presParOf" srcId="{4983724C-77AE-4B4F-99CF-0D8DFAD2585E}" destId="{3CE69DC9-EFEB-4007-A5F8-9F0F2BDFF10E}" srcOrd="4" destOrd="0" presId="urn:microsoft.com/office/officeart/2008/layout/AlternatingHexagons"/>
    <dgm:cxn modelId="{D234682E-8E69-4F1C-B1FD-E3FE58F0FC56}" type="presParOf" srcId="{3DA16BB1-5786-4A68-B844-A47DF1CAB421}" destId="{126BEA2A-D716-499B-BD40-C0D91B6F492D}" srcOrd="3" destOrd="0" presId="urn:microsoft.com/office/officeart/2008/layout/AlternatingHexagons"/>
    <dgm:cxn modelId="{44765E3A-CFCC-4528-9918-9AF1334A0A94}" type="presParOf" srcId="{3DA16BB1-5786-4A68-B844-A47DF1CAB421}" destId="{A41012D4-F1D6-4AB3-BD12-BB2E8C03EAE3}" srcOrd="4" destOrd="0" presId="urn:microsoft.com/office/officeart/2008/layout/AlternatingHexagons"/>
    <dgm:cxn modelId="{F9E0129A-D012-45ED-A4F3-DCA691051E8B}" type="presParOf" srcId="{A41012D4-F1D6-4AB3-BD12-BB2E8C03EAE3}" destId="{5E53AF13-49B9-4E28-9E7E-E7A1EA1C3847}" srcOrd="0" destOrd="0" presId="urn:microsoft.com/office/officeart/2008/layout/AlternatingHexagons"/>
    <dgm:cxn modelId="{3AA0D0AA-AB44-43D8-982A-D4972AF674DF}" type="presParOf" srcId="{A41012D4-F1D6-4AB3-BD12-BB2E8C03EAE3}" destId="{39FC2111-8D04-4BAF-8BEC-920A7ACCD293}" srcOrd="1" destOrd="0" presId="urn:microsoft.com/office/officeart/2008/layout/AlternatingHexagons"/>
    <dgm:cxn modelId="{506756C2-D8C0-4665-94F2-A610BFB7EA21}" type="presParOf" srcId="{A41012D4-F1D6-4AB3-BD12-BB2E8C03EAE3}" destId="{314DD8B4-FB81-49DD-A0C2-EE65EC514A2A}" srcOrd="2" destOrd="0" presId="urn:microsoft.com/office/officeart/2008/layout/AlternatingHexagons"/>
    <dgm:cxn modelId="{79DC9852-58DD-44D1-9C4F-676EC472E821}" type="presParOf" srcId="{A41012D4-F1D6-4AB3-BD12-BB2E8C03EAE3}" destId="{327BF117-9A24-43B7-9F96-DEA24325150E}" srcOrd="3" destOrd="0" presId="urn:microsoft.com/office/officeart/2008/layout/AlternatingHexagons"/>
    <dgm:cxn modelId="{B7DC3BD2-8092-4B8E-A2E3-0D3B9DE926F4}" type="presParOf" srcId="{A41012D4-F1D6-4AB3-BD12-BB2E8C03EAE3}" destId="{0EF77AA1-311C-4288-B325-BEE5198D0E5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BF193-64C5-48A6-91F0-FA7CE3C6ECF9}">
      <dsp:nvSpPr>
        <dsp:cNvPr id="0" name=""/>
        <dsp:cNvSpPr/>
      </dsp:nvSpPr>
      <dsp:spPr>
        <a:xfrm rot="5400000">
          <a:off x="5252683" y="-2202865"/>
          <a:ext cx="68688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достижения целей и решения задач Программы за 2016 г.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120693"/>
        <a:ext cx="5233413" cy="619826"/>
      </dsp:txXfrm>
    </dsp:sp>
    <dsp:sp modelId="{C2662A70-C0B7-40EE-8A00-776F9D11C080}">
      <dsp:nvSpPr>
        <dsp:cNvPr id="0" name=""/>
        <dsp:cNvSpPr/>
      </dsp:nvSpPr>
      <dsp:spPr>
        <a:xfrm>
          <a:off x="0" y="1300"/>
          <a:ext cx="2962656" cy="85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89 %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14" y="43214"/>
        <a:ext cx="2878828" cy="774783"/>
      </dsp:txXfrm>
    </dsp:sp>
    <dsp:sp modelId="{1993CAA4-55AB-4BA7-BBC4-1037A1BEA096}">
      <dsp:nvSpPr>
        <dsp:cNvPr id="0" name=""/>
        <dsp:cNvSpPr/>
      </dsp:nvSpPr>
      <dsp:spPr>
        <a:xfrm rot="5400000">
          <a:off x="5252683" y="-1301324"/>
          <a:ext cx="68688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соответствия запланированному уровню затрат и эффективности использования средств окружного бюджета и иных источников ресурсного обеспечения Программы за 2016 г.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1022234"/>
        <a:ext cx="5233413" cy="619826"/>
      </dsp:txXfrm>
    </dsp:sp>
    <dsp:sp modelId="{AD32C8EF-D602-4770-B700-548BFE9226BB}">
      <dsp:nvSpPr>
        <dsp:cNvPr id="0" name=""/>
        <dsp:cNvSpPr/>
      </dsp:nvSpPr>
      <dsp:spPr>
        <a:xfrm>
          <a:off x="0" y="902842"/>
          <a:ext cx="2962656" cy="85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91,9 %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14" y="944756"/>
        <a:ext cx="2878828" cy="774783"/>
      </dsp:txXfrm>
    </dsp:sp>
    <dsp:sp modelId="{F7B80CF6-E8EE-4D6A-99CB-313C2A8CEA25}">
      <dsp:nvSpPr>
        <dsp:cNvPr id="0" name=""/>
        <dsp:cNvSpPr/>
      </dsp:nvSpPr>
      <dsp:spPr>
        <a:xfrm rot="5400000">
          <a:off x="5252683" y="-399782"/>
          <a:ext cx="68688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реализации мероприятий Программы за 2016 г.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1923776"/>
        <a:ext cx="5233413" cy="619826"/>
      </dsp:txXfrm>
    </dsp:sp>
    <dsp:sp modelId="{090DFA8C-18CB-4F15-95A1-65C44CE02EEB}">
      <dsp:nvSpPr>
        <dsp:cNvPr id="0" name=""/>
        <dsp:cNvSpPr/>
      </dsp:nvSpPr>
      <dsp:spPr>
        <a:xfrm>
          <a:off x="0" y="1804384"/>
          <a:ext cx="2962656" cy="85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100 %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14" y="1846298"/>
        <a:ext cx="2878828" cy="774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8BA09-3868-42F2-AB39-008CDB53951C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3985998" y="262915"/>
        <a:ext cx="1004001" cy="1154024"/>
      </dsp:txXfrm>
    </dsp:sp>
    <dsp:sp modelId="{31A05EB1-3111-4B54-A72B-8C937EE06DD4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261559" y="336962"/>
        <a:ext cx="1871028" cy="1005929"/>
      </dsp:txXfrm>
    </dsp:sp>
    <dsp:sp modelId="{0BA104D6-A666-43D0-A24B-15031C45ECE9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410713" y="262915"/>
        <a:ext cx="1004001" cy="1154024"/>
      </dsp:txXfrm>
    </dsp:sp>
    <dsp:sp modelId="{3FC8130C-374D-4A1D-871C-A460C0B2F258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3195337" y="1685969"/>
        <a:ext cx="1004001" cy="1154024"/>
      </dsp:txXfrm>
    </dsp:sp>
    <dsp:sp modelId="{E6899DE7-FEDF-41FD-81C8-83B05F54FF53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097012" y="1760016"/>
        <a:ext cx="1810672" cy="1005929"/>
      </dsp:txXfrm>
    </dsp:sp>
    <dsp:sp modelId="{3CE69DC9-EFEB-4007-A5F8-9F0F2BDFF10E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770623" y="1685969"/>
        <a:ext cx="1004001" cy="1154024"/>
      </dsp:txXfrm>
    </dsp:sp>
    <dsp:sp modelId="{5E53AF13-49B9-4E28-9E7E-E7A1EA1C3847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3985998" y="3109024"/>
        <a:ext cx="1004001" cy="1154024"/>
      </dsp:txXfrm>
    </dsp:sp>
    <dsp:sp modelId="{39FC2111-8D04-4BAF-8BEC-920A7ACCD293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261559" y="3183071"/>
        <a:ext cx="1871028" cy="1005929"/>
      </dsp:txXfrm>
    </dsp:sp>
    <dsp:sp modelId="{0EF77AA1-311C-4288-B325-BEE5198D0E5C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410713" y="3109024"/>
        <a:ext cx="1004001" cy="115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21582" cy="493633"/>
          </a:xfrm>
          <a:prstGeom prst="rect">
            <a:avLst/>
          </a:prstGeom>
        </p:spPr>
        <p:txBody>
          <a:bodyPr lIns="90510" tIns="45255" rIns="90510" bIns="45255"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18973" y="2"/>
            <a:ext cx="2921582" cy="493633"/>
          </a:xfrm>
          <a:prstGeom prst="rect">
            <a:avLst/>
          </a:prstGeom>
        </p:spPr>
        <p:txBody>
          <a:bodyPr lIns="90510" tIns="45255" rIns="90510" bIns="45255"/>
          <a:lstStyle/>
          <a:p>
            <a:fld id="{A849C5AD-4428-4E9C-9C84-11B72C9365FB}" type="datetimeFigureOut">
              <a:rPr lang="en-US" smtClean="0"/>
              <a:pPr/>
              <a:t>4/10/2017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2" y="9377319"/>
            <a:ext cx="2921582" cy="493633"/>
          </a:xfrm>
          <a:prstGeom prst="rect">
            <a:avLst/>
          </a:prstGeom>
        </p:spPr>
        <p:txBody>
          <a:bodyPr lIns="90510" tIns="45255" rIns="90510" bIns="45255"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18973" y="9377319"/>
            <a:ext cx="2921582" cy="493633"/>
          </a:xfrm>
          <a:prstGeom prst="rect">
            <a:avLst/>
          </a:prstGeom>
        </p:spPr>
        <p:txBody>
          <a:bodyPr lIns="90510" tIns="45255" rIns="90510" bIns="45255"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758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21582" cy="493633"/>
          </a:xfrm>
          <a:prstGeom prst="rect">
            <a:avLst/>
          </a:prstGeom>
        </p:spPr>
        <p:txBody>
          <a:bodyPr lIns="90510" tIns="45255" rIns="90510" bIns="45255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18973" y="2"/>
            <a:ext cx="2921582" cy="493633"/>
          </a:xfrm>
          <a:prstGeom prst="rect">
            <a:avLst/>
          </a:prstGeom>
        </p:spPr>
        <p:txBody>
          <a:bodyPr lIns="90510" tIns="45255" rIns="90510" bIns="45255"/>
          <a:lstStyle/>
          <a:p>
            <a:fld id="{D7547E60-4BE7-4E4E-9AAA-5EE35AEC995C}" type="datetimeFigureOut">
              <a:rPr lang="en-US" smtClean="0"/>
              <a:pPr/>
              <a:t>4/10/2017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0510" tIns="45255" rIns="90510" bIns="45255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lIns="90510" tIns="45255" rIns="90510" bIns="45255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2" y="9377319"/>
            <a:ext cx="2921582" cy="493633"/>
          </a:xfrm>
          <a:prstGeom prst="rect">
            <a:avLst/>
          </a:prstGeom>
        </p:spPr>
        <p:txBody>
          <a:bodyPr lIns="90510" tIns="45255" rIns="90510" bIns="45255"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18973" y="9377319"/>
            <a:ext cx="2921582" cy="493633"/>
          </a:xfrm>
          <a:prstGeom prst="rect">
            <a:avLst/>
          </a:prstGeom>
        </p:spPr>
        <p:txBody>
          <a:bodyPr lIns="90510" tIns="45255" rIns="90510" bIns="45255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38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046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44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D9CA-4AC4-4797-BC11-208CF9808BBC}" type="datetime1">
              <a:rPr lang="en-US" smtClean="0"/>
              <a:t>4/10/2017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3121-5B9A-41A3-82B9-FF1E481556D7}" type="datetime1">
              <a:rPr lang="en-US" smtClean="0"/>
              <a:t>4/10/2017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01D5-A900-4910-B47D-94DE287FB7CA}" type="datetime1">
              <a:rPr lang="en-US" smtClean="0"/>
              <a:t>4/10/2017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A54D-A621-476F-A167-FDF0588A9E7B}" type="datetime1">
              <a:rPr lang="en-US" smtClean="0"/>
              <a:t>4/10/2017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94F0-178B-4892-B7F4-CDEA3B861205}" type="datetime1">
              <a:rPr lang="en-US" smtClean="0"/>
              <a:t>4/10/2017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7F6-1F0D-4A51-8CC0-9B6D8AD0192F}" type="datetime1">
              <a:rPr lang="en-US" smtClean="0"/>
              <a:t>4/10/2017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B303-C9C9-4486-86F3-A9783FF475B4}" type="datetime1">
              <a:rPr lang="en-US" smtClean="0"/>
              <a:t>4/10/2017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47130396-B1A9-4DA1-A44F-D5F8C566B738}" type="datetime1">
              <a:rPr lang="en-US" smtClean="0"/>
              <a:t>4/10/2017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anchor="b" anchorCtr="0">
            <a:normAutofit fontScale="975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551263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государственной программы Ненецкого автономного округа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Ненецком автономном округе» за 2016 год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940152" y="559561"/>
            <a:ext cx="2809690" cy="925223"/>
          </a:xfrm>
        </p:spPr>
        <p:txBody>
          <a:bodyPr>
            <a:noAutofit/>
          </a:bodyPr>
          <a:lstStyle/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готов.gif"/>
          <p:cNvPicPr>
            <a:picLocks noChangeAspect="1"/>
          </p:cNvPicPr>
          <p:nvPr/>
        </p:nvPicPr>
        <p:blipFill rotWithShape="1">
          <a:blip r:embed="rId3" cstate="print"/>
          <a:srcRect r="20052" b="71968"/>
          <a:stretch/>
        </p:blipFill>
        <p:spPr>
          <a:xfrm>
            <a:off x="3052068" y="1900436"/>
            <a:ext cx="3104108" cy="1600572"/>
          </a:xfrm>
          <a:prstGeom prst="rect">
            <a:avLst/>
          </a:prstGeom>
        </p:spPr>
      </p:pic>
      <p:pic>
        <p:nvPicPr>
          <p:cNvPr id="10" name="Рисунок 9" descr="Без-имени-2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31739"/>
            <a:ext cx="1656184" cy="20011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09295"/>
          </a:xfrm>
        </p:spPr>
        <p:txBody>
          <a:bodyPr>
            <a:normAutofit/>
          </a:bodyPr>
          <a:lstStyle/>
          <a:p>
            <a:pPr lvl="0" algn="ctr" rtl="0"/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ЦЕЛИ И ЗАДАЧИ </a:t>
            </a:r>
            <a:b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ГОСУДАРСТВЕННОЙ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50567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доступности, качества и эффективности образования в Ненецком автономном округе с учетом запросов личности, общества и государства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429000"/>
            <a:ext cx="7992888" cy="287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u="sng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kern="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доступности и качества дошкольного и общего образования, соответствующего потребностям населения, требованиям инновационного социально-экономического развития Ненецкого автономного округа.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Приведение структуры и качества профессионального образования в соответствие с потребностями инновационного развития экономики Ненецкого автономного округа.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предоставления качественных услуг в сфере образования.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сети организаций, осуществляющих образовательную деятельность.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современных условий в образовательных организациях, реализующих программы дошкольного, общего и профессионального образования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213633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РЕАЛИЗАЦИИ:</a:t>
            </a:r>
            <a:r>
              <a:rPr lang="ru-RU" b="1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2015-2025 ГОДЫ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1950" y="1597729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Ненецкого автономного округа от 13.11.2013 № 411-п (в ред. от 21.06.2016 № 202-п, от 30.11.2016 № 381-п)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4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440556"/>
              </p:ext>
            </p:extLst>
          </p:nvPr>
        </p:nvGraphicFramePr>
        <p:xfrm>
          <a:off x="457200" y="1600200"/>
          <a:ext cx="8229600" cy="4643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14800"/>
                <a:gridCol w="1028700"/>
                <a:gridCol w="1028700"/>
                <a:gridCol w="1028700"/>
                <a:gridCol w="10287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мероприятия, подпрограммы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финансирования,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38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бюджет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бюджет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государственной политики в сфере образования, молодежной политики, спорта и дополнительного образования, обеспечение контроля и надзора в сфере образования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3 712,0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3 569,1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ведения финансово-хозяйственной деятельности государственных организаций, осуществляющих образовательную деятельность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38 136,6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33 376,3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осуществления органами местного самоуправления отдельных государственных полномочий в сфере деятельности по профилактике безнадзорности и преступлений несовершеннолетних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5 673,3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и совершенствование системы образования  в Ненецком автономном округе»</a:t>
                      </a:r>
                      <a:endParaRPr kumimoji="0" lang="ru-RU" alt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3 789 659,59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3 112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057,3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современных условий для получения общедоступного качественного образования в Ненецком автономном округе»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169 218,7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44 220,5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ГОСУДАРСТВЕННОЙ ПРОГРАММЕ</a:t>
                      </a:r>
                      <a:endParaRPr kumimoji="0" lang="ru-RU" alt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4 003 029,49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3 195 127,4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/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 ГОСУДАРСТВЕННОЙ ПРОГРАММЫ</a:t>
            </a:r>
            <a:b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227647"/>
              </p:ext>
            </p:extLst>
          </p:nvPr>
        </p:nvGraphicFramePr>
        <p:xfrm>
          <a:off x="467544" y="1700808"/>
          <a:ext cx="82296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81303"/>
          </a:xfrm>
        </p:spPr>
        <p:txBody>
          <a:bodyPr/>
          <a:lstStyle/>
          <a:p>
            <a:pPr algn="ctr"/>
            <a: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ОЦЕНКА ЭФФЕКТИВНОСТИ РЕАЛИЗАЦИИ ГОСУДАРСТВЕННОЙ </a:t>
            </a:r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642" y="479715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оценки эффективности реализации государственной программы Ненецкого автономного округа «Развитие образования в Ненецком автономном округе» составляет 93,6 %.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642" y="582594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эффективности Программы - удовлетворительный.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559695"/>
              </p:ext>
            </p:extLst>
          </p:nvPr>
        </p:nvGraphicFramePr>
        <p:xfrm>
          <a:off x="395536" y="1340768"/>
          <a:ext cx="8229600" cy="5125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20480"/>
                <a:gridCol w="648072"/>
                <a:gridCol w="648072"/>
                <a:gridCol w="261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отклонения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Доступность дошкольного образования для</a:t>
                      </a:r>
                      <a:r>
                        <a:rPr lang="ru-RU" sz="950" baseline="0" dirty="0" smtClean="0">
                          <a:effectLst/>
                          <a:latin typeface="Times New Roman"/>
                          <a:ea typeface="Times New Roman"/>
                        </a:rPr>
                        <a:t> детей от 3 до 7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Удельный вес выпускников организаций профессионального образования  последнего года выпуска, трудоустроившего по полученной специальности (очная форма обучения)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Удельный вес численности учителей общеобразовательных организаций в возрасте до 35 лет в общей численности учителей общеобразовательных организаций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Причины снижения численности</a:t>
                      </a:r>
                      <a:r>
                        <a:rPr lang="ru-RU" sz="95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молодых учителей:</a:t>
                      </a:r>
                      <a:r>
                        <a:rPr lang="ru-RU" sz="95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выход в отпуск по уходу за ребенком 4% от числа учителей в возрасте до 35 лет; 2) переход в другую возрастную категорию 11% учителей; 3) переход на административную работу 3% учителей в возрасте до 35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Удельный вес численности обучающихся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Удельный вес численности обучающихся по программам общего</a:t>
                      </a:r>
                      <a:r>
                        <a:rPr lang="ru-RU" sz="95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образования, участвующих в олимпиадах и конкурсах различного уровня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Активное участие обучающихся в олимпиадах и конкурсах различного уровня, участие в дистанционном режиме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Отношение среднемесячной заработной платы педагогических работников государственных дошкольных образовательных организаций к среднемесячной заработной плате в сфере общего образования в Ненецком автономном округе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Отношение среднемесячной заработной платы педагогических работников государственных образовательных организаций общего образования к средней заработной плате в Ненецком автономном округе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Удельный вес численности обучающихся, занимающихся в первую смену, в общей численности обучающихся общеобразовательных организаций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Доля государственных образовательных организаций, своевременно подготовленных к новому учебному году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81303"/>
          </a:xfrm>
        </p:spPr>
        <p:txBody>
          <a:bodyPr/>
          <a:lstStyle/>
          <a:p>
            <a:pPr algn="ctr"/>
            <a: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РЕЗУЛЬТАТЫ РЕАЛИЗАЦИИ </a:t>
            </a:r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ГОСУДАРСТВЕННОЙ </a:t>
            </a:r>
            <a: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ПРОГРАММЫ В 2016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3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 lnSpcReduction="10000"/>
          </a:bodyPr>
          <a:lstStyle/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Создана Региональная Ассоциация «Педагог года Ненецкого автономного округа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Создано Региональное отделение Российского движения школьников,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определены три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пилотные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школы.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Обеспечено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100% видеонаблюдение в режиме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он-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лайн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при проведении ЕГЭ.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Впервые проведен репетиционный ЕГЭ с участием родителей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Рособрнадзор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отметил высокий уровень организации ЕГЭ в Ненецком округе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Средняя школа с. Ома – вошла в топ 20 как лауреат Всероссийского конкурса «Успешная школа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2016 году заключены соглашения: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взаимодействии между Департаментом образования, культуры и спорта НАО, ООО «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Башнефть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-Полюс» и ГБПОУ НАО «Ненецкое профессиональное училище» в сфере подготовки молодых специалистов для нужд нефтегазовой промышленности»,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взаимодействии между Департаментом образования, культуры и спорта НАО и ООО «ЛУКОЙЛ-Коми» в сфере подготовки высококвалифицированных специалистов для нужд нефтегазовой промышленности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 С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 декабря по 15 января была организована производственная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практика 13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обучающихся по профессии «Оператор по ремонту скважин» ГБПОУ НАО «Ненецкое профессиональное училище» (на объектах ТПП «ЛУКОЙЛ-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Севернефтегаз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»).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Ненецкий автономный округ включился в движение «Молодые профессионалы» (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Ворлдскиллс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Россия), создан региональный координационный центр движения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27 февраля по 3 марта в округе пройдёт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Региональный чемпионат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июле 2016 года между Администрацией Ненецкого автономного округа и Министерством труда и соцзащиты Российской Федерации подписано соглашение  о получении денежных средств из федерального бюджета на формирование доступной среды для маломобильных групп населения в общеобразовательных организациях. Сумма субсидии составила 4 756,1 тыс. руб.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09295"/>
          </a:xfrm>
        </p:spPr>
        <p:txBody>
          <a:bodyPr/>
          <a:lstStyle/>
          <a:p>
            <a:pPr algn="ctr"/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РЕЗУЛЬТАТЫ РЕАЛИЗАЦИИ ГОСУДАРСТВЕННОЙ ПРОГРАММЫ В 2016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2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25-ый юбилейный Всероссийский форум «Шаг в будущее», победитель - ученица 11-класса школы п. Красное, кандидат в национальную сборную для участия в научной выставке «Наука-экспо-2017» в Бразилии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школы №2 стал победителем финала Всероссийского конкурса юных чтецов «Живая классика», принял участие в суперфинале конкурса, был приглашён для участия во Всероссийском проекте «Читаем Евгения Онегина вместе» на радиостанции «Маяк» и принял участие в Открытом Всероссийском конкурсе юных талантов «Синяя птица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ученик школы №3, получив персональное приглашение, принял участие в тематической смене для одаренных детей Образовательного центра «Сириус» (Сочи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обучающихся общеобразовательных организаций, расположенных на территории г. Нарьян-Мара, удостоены именной премии лучших учащихся общеобразовательных школ в городах деятельности ООО «ЛУКОЙЛ-Коми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/>
                <a:ea typeface="Times New Roman"/>
              </a:rPr>
              <a:t>Знаком </a:t>
            </a:r>
            <a:r>
              <a:rPr lang="ru-RU" sz="1400" dirty="0">
                <a:latin typeface="Times New Roman"/>
                <a:ea typeface="Times New Roman"/>
              </a:rPr>
              <a:t>«Знаю Россию» отмечена учитель географии школы №1 </a:t>
            </a:r>
            <a:r>
              <a:rPr lang="ru-RU" sz="1400" b="1" dirty="0">
                <a:latin typeface="Times New Roman"/>
                <a:ea typeface="Times New Roman"/>
              </a:rPr>
              <a:t>- </a:t>
            </a:r>
            <a:r>
              <a:rPr lang="ru-RU" sz="1400" dirty="0">
                <a:latin typeface="Times New Roman"/>
                <a:ea typeface="Times New Roman"/>
              </a:rPr>
              <a:t>участница второго Всероссийского съезда учителей географии </a:t>
            </a:r>
            <a:r>
              <a:rPr lang="ru-RU" sz="1400" dirty="0" smtClean="0">
                <a:latin typeface="Times New Roman"/>
                <a:ea typeface="Times New Roman"/>
              </a:rPr>
              <a:t>РФ.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Учитель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школы п.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Красное -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победитель «Всероссийского конкурса дополнительных общеобразовательных программ для одаренных детей и талантливой молодежи» в номинации «Научный прорыв» (фундаментальные науки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).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образовательные организации (ГБОУ НАО «СШ п. Красное», ГБОУ НАО «СШ №5», ГБДОУ НАО «ЦРР-ДС «Солнышко») и ГБУ НАО «Ненецкий региональный центр развития образования» заняли призовые места в XII Конкурсе социальных и культурных проектов нефтяной компании «Лукойл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».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Реализован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проект «Кочевой детский сад» в июне – июле 2016 года на базе СПК «Ненецкая община «Канин».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09295"/>
          </a:xfrm>
        </p:spPr>
        <p:txBody>
          <a:bodyPr/>
          <a:lstStyle/>
          <a:p>
            <a:pPr algn="ctr"/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РЕЗУЛЬТАТЫ РЕАЛИЗАЦИИ ГОСУДАРСТВЕННОЙ ПРОГРАММЫ В 2016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3416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813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Ненецком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округе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628801"/>
            <a:ext cx="2083184" cy="141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016224" cy="133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96" y="4725144"/>
            <a:ext cx="2069925" cy="13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094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c7a8acf2bb8ae9a7d4ece0ca238c861d9121ea"/>
</p:tagLst>
</file>

<file path=ppt/theme/theme1.xml><?xml version="1.0" encoding="utf-8"?>
<a:theme xmlns:a="http://schemas.openxmlformats.org/drawingml/2006/main" name="TS0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1105</Words>
  <Application>Microsoft Office PowerPoint</Application>
  <PresentationFormat>Экран (4:3)</PresentationFormat>
  <Paragraphs>129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TS010073846</vt:lpstr>
      <vt:lpstr>Отчет об исполнении государственной программы Ненецкого автономного округа  «Развитие образования в  Ненецком автономном округе» за 2016 год</vt:lpstr>
      <vt:lpstr>ЦЕЛИ И ЗАДАЧИ  ГОСУДАРСТВЕННОЙ ПРОГРАММЫ</vt:lpstr>
      <vt:lpstr>СТРУКТУРА  ГОСУДАРСТВЕННОЙ ПРОГРАММЫ </vt:lpstr>
      <vt:lpstr>ОЦЕНКА ЭФФЕКТИВНОСТИ РЕАЛИЗАЦИИ ГОСУДАРСТВЕННОЙ ПРОГРАММЫ</vt:lpstr>
      <vt:lpstr>ОСНОВНЫЕ РЕЗУЛЬТАТЫ РЕАЛИЗАЦИИ ГОСУДАРСТВЕННОЙ ПРОГРАММЫ В 2016 Г.</vt:lpstr>
      <vt:lpstr>ОСНОВНЫЕ РЕЗУЛЬТАТЫ РЕАЛИЗАЦИИ ГОСУДАРСТВЕННОЙ ПРОГРАММЫ В 2016 Г.</vt:lpstr>
      <vt:lpstr>ОСНОВНЫЕ РЕЗУЛЬТАТЫ РЕАЛИЗАЦИИ ГОСУДАРСТВЕННОЙ ПРОГРАММЫ В 2016 Г.</vt:lpstr>
      <vt:lpstr>Развитие образования  в Ненецком автономном округе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2012-04-16T07:40:27Z</dcterms:created>
  <dcterms:modified xsi:type="dcterms:W3CDTF">2017-04-10T06:37:40Z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