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62" r:id="rId2"/>
    <p:sldId id="256" r:id="rId3"/>
    <p:sldId id="263" r:id="rId4"/>
    <p:sldId id="264" r:id="rId5"/>
    <p:sldId id="265" r:id="rId6"/>
    <p:sldId id="266" r:id="rId7"/>
    <p:sldId id="267" r:id="rId8"/>
    <p:sldId id="269" r:id="rId9"/>
    <p:sldId id="271" r:id="rId10"/>
    <p:sldId id="270" r:id="rId11"/>
    <p:sldId id="272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image" Target="../media/image13.jpeg"/><Relationship Id="rId6" Type="http://schemas.openxmlformats.org/officeDocument/2006/relationships/image" Target="../media/image11.jp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810F6-2256-4D14-A738-B600CD7FD9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09E37F5-8775-4872-8AA5-2249BC29C681}">
      <dgm:prSet phldrT="[Текст]"/>
      <dgm:spPr/>
      <dgm:t>
        <a:bodyPr/>
        <a:lstStyle/>
        <a:p>
          <a:r>
            <a:rPr lang="ru-RU" b="1" dirty="0" smtClean="0">
              <a:latin typeface="Georgia" panose="02040502050405020303" pitchFamily="18" charset="0"/>
            </a:rPr>
            <a:t>Указы Президента Российской Федерации</a:t>
          </a:r>
          <a:endParaRPr lang="ru-RU" b="1" dirty="0">
            <a:latin typeface="Georgia" panose="02040502050405020303" pitchFamily="18" charset="0"/>
          </a:endParaRPr>
        </a:p>
      </dgm:t>
    </dgm:pt>
    <dgm:pt modelId="{1198EC8F-A2CC-4D24-94DE-CB9DA4F0D98C}" type="parTrans" cxnId="{41EAB209-5142-4A51-A589-2B662955552A}">
      <dgm:prSet/>
      <dgm:spPr/>
      <dgm:t>
        <a:bodyPr/>
        <a:lstStyle/>
        <a:p>
          <a:endParaRPr lang="ru-RU"/>
        </a:p>
      </dgm:t>
    </dgm:pt>
    <dgm:pt modelId="{30047B09-867D-42DE-9161-CACCB134DFC6}" type="sibTrans" cxnId="{41EAB209-5142-4A51-A589-2B662955552A}">
      <dgm:prSet/>
      <dgm:spPr/>
      <dgm:t>
        <a:bodyPr/>
        <a:lstStyle/>
        <a:p>
          <a:endParaRPr lang="ru-RU"/>
        </a:p>
      </dgm:t>
    </dgm:pt>
    <dgm:pt modelId="{CDBB10FE-615D-45A8-8AB2-660A04281190}">
      <dgm:prSet phldrT="[Текст]"/>
      <dgm:spPr/>
      <dgm:t>
        <a:bodyPr/>
        <a:lstStyle/>
        <a:p>
          <a:r>
            <a:rPr lang="ru-RU" b="1" dirty="0" smtClean="0">
              <a:latin typeface="Georgia" panose="02040502050405020303" pitchFamily="18" charset="0"/>
            </a:rPr>
            <a:t>Закон «Об образовании в Ненецком автономном округе»</a:t>
          </a:r>
          <a:endParaRPr lang="ru-RU" b="1" dirty="0">
            <a:latin typeface="Georgia" panose="02040502050405020303" pitchFamily="18" charset="0"/>
          </a:endParaRPr>
        </a:p>
      </dgm:t>
    </dgm:pt>
    <dgm:pt modelId="{1942586C-D6C5-4E0A-A4E7-E3CEAA5E1324}" type="parTrans" cxnId="{B02743F0-96A3-4E1E-832F-876E45E4CE99}">
      <dgm:prSet/>
      <dgm:spPr/>
      <dgm:t>
        <a:bodyPr/>
        <a:lstStyle/>
        <a:p>
          <a:endParaRPr lang="ru-RU"/>
        </a:p>
      </dgm:t>
    </dgm:pt>
    <dgm:pt modelId="{49E4BA64-D5D8-42E2-985F-6600504022D8}" type="sibTrans" cxnId="{B02743F0-96A3-4E1E-832F-876E45E4CE99}">
      <dgm:prSet/>
      <dgm:spPr/>
      <dgm:t>
        <a:bodyPr/>
        <a:lstStyle/>
        <a:p>
          <a:endParaRPr lang="ru-RU"/>
        </a:p>
      </dgm:t>
    </dgm:pt>
    <dgm:pt modelId="{D81F9705-9C11-4414-A4EA-2A35BDED54E1}">
      <dgm:prSet phldrT="[Текст]"/>
      <dgm:spPr/>
      <dgm:t>
        <a:bodyPr/>
        <a:lstStyle/>
        <a:p>
          <a:r>
            <a:rPr lang="ru-RU" b="1" dirty="0" smtClean="0">
              <a:latin typeface="Georgia" panose="02040502050405020303" pitchFamily="18" charset="0"/>
            </a:rPr>
            <a:t>Государственная программа «Развитие образования в Ненецком автономном округе»</a:t>
          </a:r>
          <a:endParaRPr lang="ru-RU" b="1" dirty="0">
            <a:latin typeface="Georgia" panose="02040502050405020303" pitchFamily="18" charset="0"/>
          </a:endParaRPr>
        </a:p>
      </dgm:t>
    </dgm:pt>
    <dgm:pt modelId="{43A0883B-4804-4BF0-9D5F-4A59B0B895BF}" type="parTrans" cxnId="{BDA1308A-B28A-4DBF-B456-437431E2F117}">
      <dgm:prSet/>
      <dgm:spPr/>
      <dgm:t>
        <a:bodyPr/>
        <a:lstStyle/>
        <a:p>
          <a:endParaRPr lang="ru-RU"/>
        </a:p>
      </dgm:t>
    </dgm:pt>
    <dgm:pt modelId="{3F888DC5-435F-4DC7-9F91-FFEDB55003C8}" type="sibTrans" cxnId="{BDA1308A-B28A-4DBF-B456-437431E2F117}">
      <dgm:prSet/>
      <dgm:spPr/>
      <dgm:t>
        <a:bodyPr/>
        <a:lstStyle/>
        <a:p>
          <a:endParaRPr lang="ru-RU"/>
        </a:p>
      </dgm:t>
    </dgm:pt>
    <dgm:pt modelId="{694C0E48-242F-44A2-8C9F-F72FEE4280B8}">
      <dgm:prSet/>
      <dgm:spPr/>
      <dgm:t>
        <a:bodyPr/>
        <a:lstStyle/>
        <a:p>
          <a:r>
            <a:rPr lang="ru-RU" b="1" dirty="0" smtClean="0">
              <a:latin typeface="Georgia" panose="02040502050405020303" pitchFamily="18" charset="0"/>
            </a:rPr>
            <a:t>Закон «Об образовании в Российской Федерации»</a:t>
          </a:r>
          <a:endParaRPr lang="ru-RU" b="1" dirty="0">
            <a:latin typeface="Georgia" panose="02040502050405020303" pitchFamily="18" charset="0"/>
          </a:endParaRPr>
        </a:p>
      </dgm:t>
    </dgm:pt>
    <dgm:pt modelId="{F82F7CED-7466-4A51-9D30-D447580D3A2B}" type="parTrans" cxnId="{4217062D-A421-4E20-92A3-AD6EFE6FB750}">
      <dgm:prSet/>
      <dgm:spPr/>
      <dgm:t>
        <a:bodyPr/>
        <a:lstStyle/>
        <a:p>
          <a:endParaRPr lang="ru-RU"/>
        </a:p>
      </dgm:t>
    </dgm:pt>
    <dgm:pt modelId="{19A055E4-F0E1-4B21-9B18-0BB59C19B9A7}" type="sibTrans" cxnId="{4217062D-A421-4E20-92A3-AD6EFE6FB750}">
      <dgm:prSet/>
      <dgm:spPr/>
      <dgm:t>
        <a:bodyPr/>
        <a:lstStyle/>
        <a:p>
          <a:endParaRPr lang="ru-RU"/>
        </a:p>
      </dgm:t>
    </dgm:pt>
    <dgm:pt modelId="{B2ABAF8A-4565-496F-B499-9AEFF0EE3923}">
      <dgm:prSet/>
      <dgm:spPr/>
      <dgm:t>
        <a:bodyPr/>
        <a:lstStyle/>
        <a:p>
          <a:r>
            <a:rPr lang="ru-RU" b="1" dirty="0" smtClean="0">
              <a:latin typeface="Georgia" panose="02040502050405020303" pitchFamily="18" charset="0"/>
            </a:rPr>
            <a:t>Федеральные государственные образовательные стандарты</a:t>
          </a:r>
          <a:endParaRPr lang="ru-RU" b="1" dirty="0">
            <a:latin typeface="Georgia" panose="02040502050405020303" pitchFamily="18" charset="0"/>
          </a:endParaRPr>
        </a:p>
      </dgm:t>
    </dgm:pt>
    <dgm:pt modelId="{61AF66C9-EF35-43D3-976C-E18683C3C073}" type="parTrans" cxnId="{3352201C-A93D-4630-BD7F-17013F4301BB}">
      <dgm:prSet/>
      <dgm:spPr/>
      <dgm:t>
        <a:bodyPr/>
        <a:lstStyle/>
        <a:p>
          <a:endParaRPr lang="ru-RU"/>
        </a:p>
      </dgm:t>
    </dgm:pt>
    <dgm:pt modelId="{AFC41EE8-EA2A-4296-8F3B-21093FC19F61}" type="sibTrans" cxnId="{3352201C-A93D-4630-BD7F-17013F4301BB}">
      <dgm:prSet/>
      <dgm:spPr/>
      <dgm:t>
        <a:bodyPr/>
        <a:lstStyle/>
        <a:p>
          <a:endParaRPr lang="ru-RU"/>
        </a:p>
      </dgm:t>
    </dgm:pt>
    <dgm:pt modelId="{EBBDD470-C963-4E05-84EB-885B3A2D33B4}" type="pres">
      <dgm:prSet presAssocID="{55F810F6-2256-4D14-A738-B600CD7FD9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6716BA0-104A-47E1-8562-45CA903CD92E}" type="pres">
      <dgm:prSet presAssocID="{55F810F6-2256-4D14-A738-B600CD7FD97D}" presName="Name1" presStyleCnt="0"/>
      <dgm:spPr/>
    </dgm:pt>
    <dgm:pt modelId="{9C5EA889-0081-4D1E-A887-AB0AF44CEB5F}" type="pres">
      <dgm:prSet presAssocID="{55F810F6-2256-4D14-A738-B600CD7FD97D}" presName="cycle" presStyleCnt="0"/>
      <dgm:spPr/>
    </dgm:pt>
    <dgm:pt modelId="{B3A1D443-5F45-4193-9832-9BDDAC82E041}" type="pres">
      <dgm:prSet presAssocID="{55F810F6-2256-4D14-A738-B600CD7FD97D}" presName="srcNode" presStyleLbl="node1" presStyleIdx="0" presStyleCnt="5"/>
      <dgm:spPr/>
    </dgm:pt>
    <dgm:pt modelId="{3483F462-3B1F-4F90-B745-8616183B1EFF}" type="pres">
      <dgm:prSet presAssocID="{55F810F6-2256-4D14-A738-B600CD7FD97D}" presName="conn" presStyleLbl="parChTrans1D2" presStyleIdx="0" presStyleCnt="1"/>
      <dgm:spPr/>
      <dgm:t>
        <a:bodyPr/>
        <a:lstStyle/>
        <a:p>
          <a:endParaRPr lang="ru-RU"/>
        </a:p>
      </dgm:t>
    </dgm:pt>
    <dgm:pt modelId="{A0B4FCF1-3742-4E98-B5BA-84C84A8ECB93}" type="pres">
      <dgm:prSet presAssocID="{55F810F6-2256-4D14-A738-B600CD7FD97D}" presName="extraNode" presStyleLbl="node1" presStyleIdx="0" presStyleCnt="5"/>
      <dgm:spPr/>
    </dgm:pt>
    <dgm:pt modelId="{0EFC6546-EE10-4074-80C1-EA1B33793C5D}" type="pres">
      <dgm:prSet presAssocID="{55F810F6-2256-4D14-A738-B600CD7FD97D}" presName="dstNode" presStyleLbl="node1" presStyleIdx="0" presStyleCnt="5"/>
      <dgm:spPr/>
    </dgm:pt>
    <dgm:pt modelId="{75775349-1332-455C-898D-6196017080A3}" type="pres">
      <dgm:prSet presAssocID="{409E37F5-8775-4872-8AA5-2249BC29C68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A1904-E115-4C00-ABE4-EC609356C8F2}" type="pres">
      <dgm:prSet presAssocID="{409E37F5-8775-4872-8AA5-2249BC29C681}" presName="accent_1" presStyleCnt="0"/>
      <dgm:spPr/>
    </dgm:pt>
    <dgm:pt modelId="{12A059ED-AB67-4A22-94A0-37C057F18C28}" type="pres">
      <dgm:prSet presAssocID="{409E37F5-8775-4872-8AA5-2249BC29C681}" presName="accentRepeatNode" presStyleLbl="solidFgAcc1" presStyleIdx="0" presStyleCnt="5"/>
      <dgm:spPr/>
    </dgm:pt>
    <dgm:pt modelId="{F457774E-C0B1-48A2-A37E-4091EEED341B}" type="pres">
      <dgm:prSet presAssocID="{694C0E48-242F-44A2-8C9F-F72FEE4280B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796C9-9A48-4858-BE37-739A4158F23E}" type="pres">
      <dgm:prSet presAssocID="{694C0E48-242F-44A2-8C9F-F72FEE4280B8}" presName="accent_2" presStyleCnt="0"/>
      <dgm:spPr/>
    </dgm:pt>
    <dgm:pt modelId="{573B9992-8882-41B0-A120-C20FA5126754}" type="pres">
      <dgm:prSet presAssocID="{694C0E48-242F-44A2-8C9F-F72FEE4280B8}" presName="accentRepeatNode" presStyleLbl="solidFgAcc1" presStyleIdx="1" presStyleCnt="5"/>
      <dgm:spPr/>
    </dgm:pt>
    <dgm:pt modelId="{5AD62A7A-F03C-41FC-81FE-DFB147567B6E}" type="pres">
      <dgm:prSet presAssocID="{CDBB10FE-615D-45A8-8AB2-660A0428119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12E55-1E50-45C6-B1FE-6F90AEDCFB99}" type="pres">
      <dgm:prSet presAssocID="{CDBB10FE-615D-45A8-8AB2-660A04281190}" presName="accent_3" presStyleCnt="0"/>
      <dgm:spPr/>
    </dgm:pt>
    <dgm:pt modelId="{04463CC5-F5AC-444A-A4D2-7FE55E9B9BA5}" type="pres">
      <dgm:prSet presAssocID="{CDBB10FE-615D-45A8-8AB2-660A04281190}" presName="accentRepeatNode" presStyleLbl="solidFgAcc1" presStyleIdx="2" presStyleCnt="5"/>
      <dgm:spPr/>
    </dgm:pt>
    <dgm:pt modelId="{56AD6965-6872-4D98-986A-CEAAFBA437AD}" type="pres">
      <dgm:prSet presAssocID="{B2ABAF8A-4565-496F-B499-9AEFF0EE392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BC186-9054-4366-9216-A1E5D13841AF}" type="pres">
      <dgm:prSet presAssocID="{B2ABAF8A-4565-496F-B499-9AEFF0EE3923}" presName="accent_4" presStyleCnt="0"/>
      <dgm:spPr/>
    </dgm:pt>
    <dgm:pt modelId="{47F06E66-C5C6-4F52-8992-AE23EEA94294}" type="pres">
      <dgm:prSet presAssocID="{B2ABAF8A-4565-496F-B499-9AEFF0EE3923}" presName="accentRepeatNode" presStyleLbl="solidFgAcc1" presStyleIdx="3" presStyleCnt="5"/>
      <dgm:spPr/>
    </dgm:pt>
    <dgm:pt modelId="{6F590A70-EFED-48CB-9F6E-82674D6CCB19}" type="pres">
      <dgm:prSet presAssocID="{D81F9705-9C11-4414-A4EA-2A35BDED54E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6D29-31D0-4A67-994D-9F27CC127CD4}" type="pres">
      <dgm:prSet presAssocID="{D81F9705-9C11-4414-A4EA-2A35BDED54E1}" presName="accent_5" presStyleCnt="0"/>
      <dgm:spPr/>
    </dgm:pt>
    <dgm:pt modelId="{EDF0B4D7-C957-4B08-A1E0-FD8454315466}" type="pres">
      <dgm:prSet presAssocID="{D81F9705-9C11-4414-A4EA-2A35BDED54E1}" presName="accentRepeatNode" presStyleLbl="solidFgAcc1" presStyleIdx="4" presStyleCnt="5"/>
      <dgm:spPr/>
    </dgm:pt>
  </dgm:ptLst>
  <dgm:cxnLst>
    <dgm:cxn modelId="{CF822AF2-3181-40A9-9297-CB72B0C3D1E7}" type="presOf" srcId="{CDBB10FE-615D-45A8-8AB2-660A04281190}" destId="{5AD62A7A-F03C-41FC-81FE-DFB147567B6E}" srcOrd="0" destOrd="0" presId="urn:microsoft.com/office/officeart/2008/layout/VerticalCurvedList"/>
    <dgm:cxn modelId="{3352201C-A93D-4630-BD7F-17013F4301BB}" srcId="{55F810F6-2256-4D14-A738-B600CD7FD97D}" destId="{B2ABAF8A-4565-496F-B499-9AEFF0EE3923}" srcOrd="3" destOrd="0" parTransId="{61AF66C9-EF35-43D3-976C-E18683C3C073}" sibTransId="{AFC41EE8-EA2A-4296-8F3B-21093FC19F61}"/>
    <dgm:cxn modelId="{B02743F0-96A3-4E1E-832F-876E45E4CE99}" srcId="{55F810F6-2256-4D14-A738-B600CD7FD97D}" destId="{CDBB10FE-615D-45A8-8AB2-660A04281190}" srcOrd="2" destOrd="0" parTransId="{1942586C-D6C5-4E0A-A4E7-E3CEAA5E1324}" sibTransId="{49E4BA64-D5D8-42E2-985F-6600504022D8}"/>
    <dgm:cxn modelId="{517292A0-0FE6-40ED-9764-D54B1D7A5347}" type="presOf" srcId="{409E37F5-8775-4872-8AA5-2249BC29C681}" destId="{75775349-1332-455C-898D-6196017080A3}" srcOrd="0" destOrd="0" presId="urn:microsoft.com/office/officeart/2008/layout/VerticalCurvedList"/>
    <dgm:cxn modelId="{354687B3-BF98-4FBB-8C5E-F9CE2C017B49}" type="presOf" srcId="{D81F9705-9C11-4414-A4EA-2A35BDED54E1}" destId="{6F590A70-EFED-48CB-9F6E-82674D6CCB19}" srcOrd="0" destOrd="0" presId="urn:microsoft.com/office/officeart/2008/layout/VerticalCurvedList"/>
    <dgm:cxn modelId="{41EAB209-5142-4A51-A589-2B662955552A}" srcId="{55F810F6-2256-4D14-A738-B600CD7FD97D}" destId="{409E37F5-8775-4872-8AA5-2249BC29C681}" srcOrd="0" destOrd="0" parTransId="{1198EC8F-A2CC-4D24-94DE-CB9DA4F0D98C}" sibTransId="{30047B09-867D-42DE-9161-CACCB134DFC6}"/>
    <dgm:cxn modelId="{4217062D-A421-4E20-92A3-AD6EFE6FB750}" srcId="{55F810F6-2256-4D14-A738-B600CD7FD97D}" destId="{694C0E48-242F-44A2-8C9F-F72FEE4280B8}" srcOrd="1" destOrd="0" parTransId="{F82F7CED-7466-4A51-9D30-D447580D3A2B}" sibTransId="{19A055E4-F0E1-4B21-9B18-0BB59C19B9A7}"/>
    <dgm:cxn modelId="{BDA1308A-B28A-4DBF-B456-437431E2F117}" srcId="{55F810F6-2256-4D14-A738-B600CD7FD97D}" destId="{D81F9705-9C11-4414-A4EA-2A35BDED54E1}" srcOrd="4" destOrd="0" parTransId="{43A0883B-4804-4BF0-9D5F-4A59B0B895BF}" sibTransId="{3F888DC5-435F-4DC7-9F91-FFEDB55003C8}"/>
    <dgm:cxn modelId="{7FC8FC43-0182-4990-9083-D848551F79E6}" type="presOf" srcId="{30047B09-867D-42DE-9161-CACCB134DFC6}" destId="{3483F462-3B1F-4F90-B745-8616183B1EFF}" srcOrd="0" destOrd="0" presId="urn:microsoft.com/office/officeart/2008/layout/VerticalCurvedList"/>
    <dgm:cxn modelId="{C5571BC9-35E7-46A9-B479-25F04FBFEC73}" type="presOf" srcId="{B2ABAF8A-4565-496F-B499-9AEFF0EE3923}" destId="{56AD6965-6872-4D98-986A-CEAAFBA437AD}" srcOrd="0" destOrd="0" presId="urn:microsoft.com/office/officeart/2008/layout/VerticalCurvedList"/>
    <dgm:cxn modelId="{C7C3A492-5501-4A30-927B-0643A46EF9B5}" type="presOf" srcId="{55F810F6-2256-4D14-A738-B600CD7FD97D}" destId="{EBBDD470-C963-4E05-84EB-885B3A2D33B4}" srcOrd="0" destOrd="0" presId="urn:microsoft.com/office/officeart/2008/layout/VerticalCurvedList"/>
    <dgm:cxn modelId="{2A4A7186-0F93-4FD7-8703-8567F98352C8}" type="presOf" srcId="{694C0E48-242F-44A2-8C9F-F72FEE4280B8}" destId="{F457774E-C0B1-48A2-A37E-4091EEED341B}" srcOrd="0" destOrd="0" presId="urn:microsoft.com/office/officeart/2008/layout/VerticalCurvedList"/>
    <dgm:cxn modelId="{38DCB4AF-AF53-4D08-90C7-4D43E71EB586}" type="presParOf" srcId="{EBBDD470-C963-4E05-84EB-885B3A2D33B4}" destId="{66716BA0-104A-47E1-8562-45CA903CD92E}" srcOrd="0" destOrd="0" presId="urn:microsoft.com/office/officeart/2008/layout/VerticalCurvedList"/>
    <dgm:cxn modelId="{3E909FE7-852D-4DBC-A8DA-2164B33B2160}" type="presParOf" srcId="{66716BA0-104A-47E1-8562-45CA903CD92E}" destId="{9C5EA889-0081-4D1E-A887-AB0AF44CEB5F}" srcOrd="0" destOrd="0" presId="urn:microsoft.com/office/officeart/2008/layout/VerticalCurvedList"/>
    <dgm:cxn modelId="{41997F4F-DD3E-4806-ABC4-6FAAB0A85B93}" type="presParOf" srcId="{9C5EA889-0081-4D1E-A887-AB0AF44CEB5F}" destId="{B3A1D443-5F45-4193-9832-9BDDAC82E041}" srcOrd="0" destOrd="0" presId="urn:microsoft.com/office/officeart/2008/layout/VerticalCurvedList"/>
    <dgm:cxn modelId="{249C3E5F-02B2-4FBE-9A17-844DDB52DA1A}" type="presParOf" srcId="{9C5EA889-0081-4D1E-A887-AB0AF44CEB5F}" destId="{3483F462-3B1F-4F90-B745-8616183B1EFF}" srcOrd="1" destOrd="0" presId="urn:microsoft.com/office/officeart/2008/layout/VerticalCurvedList"/>
    <dgm:cxn modelId="{BF01914A-6603-4C04-8BBD-9D5082A81FE4}" type="presParOf" srcId="{9C5EA889-0081-4D1E-A887-AB0AF44CEB5F}" destId="{A0B4FCF1-3742-4E98-B5BA-84C84A8ECB93}" srcOrd="2" destOrd="0" presId="urn:microsoft.com/office/officeart/2008/layout/VerticalCurvedList"/>
    <dgm:cxn modelId="{DB188723-2CA0-4304-8D1A-B37D766865EC}" type="presParOf" srcId="{9C5EA889-0081-4D1E-A887-AB0AF44CEB5F}" destId="{0EFC6546-EE10-4074-80C1-EA1B33793C5D}" srcOrd="3" destOrd="0" presId="urn:microsoft.com/office/officeart/2008/layout/VerticalCurvedList"/>
    <dgm:cxn modelId="{96D2118B-BBDB-4409-8DD9-4E0A0F912A08}" type="presParOf" srcId="{66716BA0-104A-47E1-8562-45CA903CD92E}" destId="{75775349-1332-455C-898D-6196017080A3}" srcOrd="1" destOrd="0" presId="urn:microsoft.com/office/officeart/2008/layout/VerticalCurvedList"/>
    <dgm:cxn modelId="{B8F5F4A9-56E3-4BFE-9F9A-3B528C7813E5}" type="presParOf" srcId="{66716BA0-104A-47E1-8562-45CA903CD92E}" destId="{9F6A1904-E115-4C00-ABE4-EC609356C8F2}" srcOrd="2" destOrd="0" presId="urn:microsoft.com/office/officeart/2008/layout/VerticalCurvedList"/>
    <dgm:cxn modelId="{419ACF46-550D-4428-8345-EEDD68695791}" type="presParOf" srcId="{9F6A1904-E115-4C00-ABE4-EC609356C8F2}" destId="{12A059ED-AB67-4A22-94A0-37C057F18C28}" srcOrd="0" destOrd="0" presId="urn:microsoft.com/office/officeart/2008/layout/VerticalCurvedList"/>
    <dgm:cxn modelId="{D9E8DC31-51F1-4E1C-906F-ADB7BB406C47}" type="presParOf" srcId="{66716BA0-104A-47E1-8562-45CA903CD92E}" destId="{F457774E-C0B1-48A2-A37E-4091EEED341B}" srcOrd="3" destOrd="0" presId="urn:microsoft.com/office/officeart/2008/layout/VerticalCurvedList"/>
    <dgm:cxn modelId="{06F0A497-8E8B-49A6-95E1-9E01DF479D0E}" type="presParOf" srcId="{66716BA0-104A-47E1-8562-45CA903CD92E}" destId="{C3C796C9-9A48-4858-BE37-739A4158F23E}" srcOrd="4" destOrd="0" presId="urn:microsoft.com/office/officeart/2008/layout/VerticalCurvedList"/>
    <dgm:cxn modelId="{43019ADA-037C-49D4-AD51-1876D99E81D1}" type="presParOf" srcId="{C3C796C9-9A48-4858-BE37-739A4158F23E}" destId="{573B9992-8882-41B0-A120-C20FA5126754}" srcOrd="0" destOrd="0" presId="urn:microsoft.com/office/officeart/2008/layout/VerticalCurvedList"/>
    <dgm:cxn modelId="{3775CC41-9892-4218-A7D7-65F78B90B1BD}" type="presParOf" srcId="{66716BA0-104A-47E1-8562-45CA903CD92E}" destId="{5AD62A7A-F03C-41FC-81FE-DFB147567B6E}" srcOrd="5" destOrd="0" presId="urn:microsoft.com/office/officeart/2008/layout/VerticalCurvedList"/>
    <dgm:cxn modelId="{DF2F9E3A-B39E-47E7-ACFA-B8D912671178}" type="presParOf" srcId="{66716BA0-104A-47E1-8562-45CA903CD92E}" destId="{20112E55-1E50-45C6-B1FE-6F90AEDCFB99}" srcOrd="6" destOrd="0" presId="urn:microsoft.com/office/officeart/2008/layout/VerticalCurvedList"/>
    <dgm:cxn modelId="{8387E39E-0AD4-483A-865D-CDF391CA09E5}" type="presParOf" srcId="{20112E55-1E50-45C6-B1FE-6F90AEDCFB99}" destId="{04463CC5-F5AC-444A-A4D2-7FE55E9B9BA5}" srcOrd="0" destOrd="0" presId="urn:microsoft.com/office/officeart/2008/layout/VerticalCurvedList"/>
    <dgm:cxn modelId="{E91C78BF-CFF4-4A51-804C-309C98FF94EA}" type="presParOf" srcId="{66716BA0-104A-47E1-8562-45CA903CD92E}" destId="{56AD6965-6872-4D98-986A-CEAAFBA437AD}" srcOrd="7" destOrd="0" presId="urn:microsoft.com/office/officeart/2008/layout/VerticalCurvedList"/>
    <dgm:cxn modelId="{05BC8337-8BFC-44ED-B902-303B32574025}" type="presParOf" srcId="{66716BA0-104A-47E1-8562-45CA903CD92E}" destId="{F5EBC186-9054-4366-9216-A1E5D13841AF}" srcOrd="8" destOrd="0" presId="urn:microsoft.com/office/officeart/2008/layout/VerticalCurvedList"/>
    <dgm:cxn modelId="{78C178B9-8E33-4066-BF0E-C66429876F00}" type="presParOf" srcId="{F5EBC186-9054-4366-9216-A1E5D13841AF}" destId="{47F06E66-C5C6-4F52-8992-AE23EEA94294}" srcOrd="0" destOrd="0" presId="urn:microsoft.com/office/officeart/2008/layout/VerticalCurvedList"/>
    <dgm:cxn modelId="{E6BB2B81-97B2-4364-A95A-E2AEEEFFA099}" type="presParOf" srcId="{66716BA0-104A-47E1-8562-45CA903CD92E}" destId="{6F590A70-EFED-48CB-9F6E-82674D6CCB19}" srcOrd="9" destOrd="0" presId="urn:microsoft.com/office/officeart/2008/layout/VerticalCurvedList"/>
    <dgm:cxn modelId="{D1169EE5-7918-4A58-B930-CDC76F17DDCC}" type="presParOf" srcId="{66716BA0-104A-47E1-8562-45CA903CD92E}" destId="{B97D6D29-31D0-4A67-994D-9F27CC127CD4}" srcOrd="10" destOrd="0" presId="urn:microsoft.com/office/officeart/2008/layout/VerticalCurvedList"/>
    <dgm:cxn modelId="{5A2EEFEB-C634-4979-9001-FA4ECBAE3585}" type="presParOf" srcId="{B97D6D29-31D0-4A67-994D-9F27CC127CD4}" destId="{EDF0B4D7-C957-4B08-A1E0-FD84543154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8D2F8-0367-4277-8913-DC0BE047FAD3}" type="doc">
      <dgm:prSet loTypeId="urn:microsoft.com/office/officeart/2008/layout/PictureAccent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8FAB694-33B5-41D7-AEF4-069685A7D7CE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56 образовательных организаций</a:t>
          </a:r>
          <a:endParaRPr lang="ru-RU" dirty="0">
            <a:latin typeface="Georgia" panose="02040502050405020303" pitchFamily="18" charset="0"/>
          </a:endParaRPr>
        </a:p>
      </dgm:t>
    </dgm:pt>
    <dgm:pt modelId="{B5EEF320-7816-4239-AB0E-CB1A4089CD3F}" type="parTrans" cxnId="{8A418827-79D6-4B29-ABDF-8F206072E790}">
      <dgm:prSet/>
      <dgm:spPr/>
      <dgm:t>
        <a:bodyPr/>
        <a:lstStyle/>
        <a:p>
          <a:endParaRPr lang="ru-RU"/>
        </a:p>
      </dgm:t>
    </dgm:pt>
    <dgm:pt modelId="{CD12B1E7-2350-4D95-89CE-02251F35D34D}" type="sibTrans" cxnId="{8A418827-79D6-4B29-ABDF-8F206072E790}">
      <dgm:prSet/>
      <dgm:spPr/>
      <dgm:t>
        <a:bodyPr/>
        <a:lstStyle/>
        <a:p>
          <a:endParaRPr lang="ru-RU"/>
        </a:p>
      </dgm:t>
    </dgm:pt>
    <dgm:pt modelId="{20D654DC-1495-4C92-8DFD-0E0075C7E823}">
      <dgm:prSet phldrT="[Текст]" custT="1"/>
      <dgm:spPr/>
      <dgm:t>
        <a:bodyPr/>
        <a:lstStyle/>
        <a:p>
          <a:r>
            <a:rPr lang="ru-RU" sz="1400" dirty="0" smtClean="0">
              <a:latin typeface="Georgia" panose="02040502050405020303" pitchFamily="18" charset="0"/>
            </a:rPr>
            <a:t>1 069 студентов</a:t>
          </a:r>
          <a:endParaRPr lang="ru-RU" sz="1400" dirty="0">
            <a:latin typeface="Georgia" panose="02040502050405020303" pitchFamily="18" charset="0"/>
          </a:endParaRPr>
        </a:p>
      </dgm:t>
    </dgm:pt>
    <dgm:pt modelId="{D0165E24-E060-45AD-AC7F-B22504A9CA00}" type="parTrans" cxnId="{A6DD1F99-6584-45B4-B811-7F357E46210F}">
      <dgm:prSet/>
      <dgm:spPr/>
      <dgm:t>
        <a:bodyPr/>
        <a:lstStyle/>
        <a:p>
          <a:endParaRPr lang="ru-RU"/>
        </a:p>
      </dgm:t>
    </dgm:pt>
    <dgm:pt modelId="{9BBAA562-F7AB-48E7-A2BC-260C0CF0D113}" type="sibTrans" cxnId="{A6DD1F99-6584-45B4-B811-7F357E46210F}">
      <dgm:prSet/>
      <dgm:spPr/>
      <dgm:t>
        <a:bodyPr/>
        <a:lstStyle/>
        <a:p>
          <a:endParaRPr lang="ru-RU"/>
        </a:p>
      </dgm:t>
    </dgm:pt>
    <dgm:pt modelId="{D7E2D4E1-9912-49F8-B5A5-8BBCC358CB13}">
      <dgm:prSet phldrT="[Текст]" custT="1"/>
      <dgm:spPr/>
      <dgm:t>
        <a:bodyPr/>
        <a:lstStyle/>
        <a:p>
          <a:r>
            <a:rPr lang="ru-RU" sz="1400" dirty="0" smtClean="0">
              <a:latin typeface="Georgia" panose="02040502050405020303" pitchFamily="18" charset="0"/>
            </a:rPr>
            <a:t>5313</a:t>
          </a:r>
          <a:r>
            <a:rPr lang="ru-RU" sz="900" dirty="0" smtClean="0">
              <a:latin typeface="Georgia" panose="02040502050405020303" pitchFamily="18" charset="0"/>
            </a:rPr>
            <a:t> </a:t>
          </a:r>
          <a:r>
            <a:rPr lang="ru-RU" sz="1000" dirty="0" smtClean="0">
              <a:latin typeface="Georgia" panose="02040502050405020303" pitchFamily="18" charset="0"/>
            </a:rPr>
            <a:t>обучающихся в учреждениях дополнительного образования</a:t>
          </a:r>
          <a:endParaRPr lang="ru-RU" sz="1000" dirty="0">
            <a:latin typeface="Georgia" panose="02040502050405020303" pitchFamily="18" charset="0"/>
          </a:endParaRPr>
        </a:p>
      </dgm:t>
    </dgm:pt>
    <dgm:pt modelId="{7693AB55-C7B6-4FED-B6C6-5E938619E6A5}" type="parTrans" cxnId="{CCC21B68-A4F7-4618-9872-2B20E88A2D07}">
      <dgm:prSet/>
      <dgm:spPr/>
      <dgm:t>
        <a:bodyPr/>
        <a:lstStyle/>
        <a:p>
          <a:endParaRPr lang="ru-RU"/>
        </a:p>
      </dgm:t>
    </dgm:pt>
    <dgm:pt modelId="{1EBC83AA-19F0-4102-9B7E-3AD117781B6B}" type="sibTrans" cxnId="{CCC21B68-A4F7-4618-9872-2B20E88A2D07}">
      <dgm:prSet/>
      <dgm:spPr/>
      <dgm:t>
        <a:bodyPr/>
        <a:lstStyle/>
        <a:p>
          <a:endParaRPr lang="ru-RU"/>
        </a:p>
      </dgm:t>
    </dgm:pt>
    <dgm:pt modelId="{B444CCB0-707A-4365-8D31-412C42E26998}">
      <dgm:prSet custT="1"/>
      <dgm:spPr/>
      <dgm:t>
        <a:bodyPr/>
        <a:lstStyle/>
        <a:p>
          <a:r>
            <a:rPr lang="ru-RU" sz="1400" dirty="0" smtClean="0">
              <a:latin typeface="Georgia" panose="02040502050405020303" pitchFamily="18" charset="0"/>
            </a:rPr>
            <a:t>6 480 школьников</a:t>
          </a:r>
          <a:endParaRPr lang="ru-RU" sz="1400" dirty="0">
            <a:latin typeface="Georgia" panose="02040502050405020303" pitchFamily="18" charset="0"/>
          </a:endParaRPr>
        </a:p>
      </dgm:t>
    </dgm:pt>
    <dgm:pt modelId="{D8526EB2-88DE-43B1-BF81-A34C0C9A99CD}" type="parTrans" cxnId="{4818C984-9FF4-4620-9E2E-E6CF7EF73D7C}">
      <dgm:prSet/>
      <dgm:spPr/>
      <dgm:t>
        <a:bodyPr/>
        <a:lstStyle/>
        <a:p>
          <a:endParaRPr lang="ru-RU"/>
        </a:p>
      </dgm:t>
    </dgm:pt>
    <dgm:pt modelId="{A6A524DF-49B6-4217-808A-286CF018D935}" type="sibTrans" cxnId="{4818C984-9FF4-4620-9E2E-E6CF7EF73D7C}">
      <dgm:prSet/>
      <dgm:spPr/>
      <dgm:t>
        <a:bodyPr/>
        <a:lstStyle/>
        <a:p>
          <a:endParaRPr lang="ru-RU"/>
        </a:p>
      </dgm:t>
    </dgm:pt>
    <dgm:pt modelId="{6C5A530E-1C01-4E33-9D3A-D9E802DE1C41}">
      <dgm:prSet custT="1"/>
      <dgm:spPr/>
      <dgm:t>
        <a:bodyPr/>
        <a:lstStyle/>
        <a:p>
          <a:r>
            <a:rPr lang="ru-RU" sz="1400" dirty="0" smtClean="0">
              <a:latin typeface="Georgia" panose="02040502050405020303" pitchFamily="18" charset="0"/>
            </a:rPr>
            <a:t>3 634 дошкольника</a:t>
          </a:r>
          <a:endParaRPr lang="ru-RU" sz="1400" dirty="0">
            <a:latin typeface="Georgia" panose="02040502050405020303" pitchFamily="18" charset="0"/>
          </a:endParaRPr>
        </a:p>
      </dgm:t>
    </dgm:pt>
    <dgm:pt modelId="{5C3D52DA-8E40-4A4F-9F40-FCE2751437DA}" type="parTrans" cxnId="{426F370F-47B3-4F91-B217-7EFB1CA1DAAB}">
      <dgm:prSet/>
      <dgm:spPr/>
      <dgm:t>
        <a:bodyPr/>
        <a:lstStyle/>
        <a:p>
          <a:endParaRPr lang="ru-RU"/>
        </a:p>
      </dgm:t>
    </dgm:pt>
    <dgm:pt modelId="{3ABF8E6F-3BEC-4A29-838F-665D230AB4C0}" type="sibTrans" cxnId="{426F370F-47B3-4F91-B217-7EFB1CA1DAAB}">
      <dgm:prSet/>
      <dgm:spPr/>
      <dgm:t>
        <a:bodyPr/>
        <a:lstStyle/>
        <a:p>
          <a:endParaRPr lang="ru-RU"/>
        </a:p>
      </dgm:t>
    </dgm:pt>
    <dgm:pt modelId="{01B2FE7C-64C4-42CC-B647-534E48F44560}" type="pres">
      <dgm:prSet presAssocID="{AC08D2F8-0367-4277-8913-DC0BE047FAD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FCC9C5-E29F-4D65-A83E-CEE7D02074B4}" type="pres">
      <dgm:prSet presAssocID="{C8FAB694-33B5-41D7-AEF4-069685A7D7CE}" presName="root" presStyleCnt="0">
        <dgm:presLayoutVars>
          <dgm:chMax/>
          <dgm:chPref val="4"/>
        </dgm:presLayoutVars>
      </dgm:prSet>
      <dgm:spPr/>
    </dgm:pt>
    <dgm:pt modelId="{CB9BBD27-62E5-4D03-8197-62C6CE5401C6}" type="pres">
      <dgm:prSet presAssocID="{C8FAB694-33B5-41D7-AEF4-069685A7D7CE}" presName="rootComposite" presStyleCnt="0">
        <dgm:presLayoutVars/>
      </dgm:prSet>
      <dgm:spPr/>
    </dgm:pt>
    <dgm:pt modelId="{1D794D1A-F01D-4A7E-AF2A-1229A9A6CDC2}" type="pres">
      <dgm:prSet presAssocID="{C8FAB694-33B5-41D7-AEF4-069685A7D7C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340CBC24-9EC7-43B1-8FDE-AB24DD1AE071}" type="pres">
      <dgm:prSet presAssocID="{C8FAB694-33B5-41D7-AEF4-069685A7D7CE}" presName="childShape" presStyleCnt="0">
        <dgm:presLayoutVars>
          <dgm:chMax val="0"/>
          <dgm:chPref val="0"/>
        </dgm:presLayoutVars>
      </dgm:prSet>
      <dgm:spPr/>
    </dgm:pt>
    <dgm:pt modelId="{45759D97-261F-4F4B-B918-972F160654D4}" type="pres">
      <dgm:prSet presAssocID="{6C5A530E-1C01-4E33-9D3A-D9E802DE1C41}" presName="childComposite" presStyleCnt="0">
        <dgm:presLayoutVars>
          <dgm:chMax val="0"/>
          <dgm:chPref val="0"/>
        </dgm:presLayoutVars>
      </dgm:prSet>
      <dgm:spPr/>
    </dgm:pt>
    <dgm:pt modelId="{5489B199-4C0F-4B22-913A-B5EF91B4BCC7}" type="pres">
      <dgm:prSet presAssocID="{6C5A530E-1C01-4E33-9D3A-D9E802DE1C41}" presName="Image" presStyleLbl="node1" presStyleIdx="0" presStyleCnt="4"/>
      <dgm:spPr/>
    </dgm:pt>
    <dgm:pt modelId="{4BDB8909-212B-428B-B643-5EA02CE741B0}" type="pres">
      <dgm:prSet presAssocID="{6C5A530E-1C01-4E33-9D3A-D9E802DE1C41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50B49-8725-4EE4-935D-B533BACA09B6}" type="pres">
      <dgm:prSet presAssocID="{B444CCB0-707A-4365-8D31-412C42E26998}" presName="childComposite" presStyleCnt="0">
        <dgm:presLayoutVars>
          <dgm:chMax val="0"/>
          <dgm:chPref val="0"/>
        </dgm:presLayoutVars>
      </dgm:prSet>
      <dgm:spPr/>
    </dgm:pt>
    <dgm:pt modelId="{7997F563-C2EE-4F84-8C99-B34D77A2C5EE}" type="pres">
      <dgm:prSet presAssocID="{B444CCB0-707A-4365-8D31-412C42E26998}" presName="Image" presStyleLbl="node1" presStyleIdx="1" presStyleCnt="4"/>
      <dgm:spPr/>
    </dgm:pt>
    <dgm:pt modelId="{0338ADFA-E777-4B52-99C7-B5DA52BFB225}" type="pres">
      <dgm:prSet presAssocID="{B444CCB0-707A-4365-8D31-412C42E26998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CFA3F-CC04-48ED-82D3-E55FCCE00C9F}" type="pres">
      <dgm:prSet presAssocID="{20D654DC-1495-4C92-8DFD-0E0075C7E823}" presName="childComposite" presStyleCnt="0">
        <dgm:presLayoutVars>
          <dgm:chMax val="0"/>
          <dgm:chPref val="0"/>
        </dgm:presLayoutVars>
      </dgm:prSet>
      <dgm:spPr/>
    </dgm:pt>
    <dgm:pt modelId="{CA956094-2D23-42EB-B610-5BB2F91B8002}" type="pres">
      <dgm:prSet presAssocID="{20D654DC-1495-4C92-8DFD-0E0075C7E823}" presName="Image" presStyleLbl="node1" presStyleIdx="2" presStyleCnt="4"/>
      <dgm:spPr/>
    </dgm:pt>
    <dgm:pt modelId="{596DBFAA-D782-48EE-8985-7B84966E485E}" type="pres">
      <dgm:prSet presAssocID="{20D654DC-1495-4C92-8DFD-0E0075C7E823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860AA-244E-40F3-A26F-6E29D33E02AB}" type="pres">
      <dgm:prSet presAssocID="{D7E2D4E1-9912-49F8-B5A5-8BBCC358CB13}" presName="childComposite" presStyleCnt="0">
        <dgm:presLayoutVars>
          <dgm:chMax val="0"/>
          <dgm:chPref val="0"/>
        </dgm:presLayoutVars>
      </dgm:prSet>
      <dgm:spPr/>
    </dgm:pt>
    <dgm:pt modelId="{0C85D983-18C3-41B7-BB4E-E6E06511929A}" type="pres">
      <dgm:prSet presAssocID="{D7E2D4E1-9912-49F8-B5A5-8BBCC358CB13}" presName="Image" presStyleLbl="node1" presStyleIdx="3" presStyleCnt="4"/>
      <dgm:spPr/>
    </dgm:pt>
    <dgm:pt modelId="{BCBFA84D-B9A1-4610-B4DC-7DFF5CC1246F}" type="pres">
      <dgm:prSet presAssocID="{D7E2D4E1-9912-49F8-B5A5-8BBCC358CB13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85E3A-B485-4AA4-8D4E-0C2B8696B89C}" type="presOf" srcId="{AC08D2F8-0367-4277-8913-DC0BE047FAD3}" destId="{01B2FE7C-64C4-42CC-B647-534E48F44560}" srcOrd="0" destOrd="0" presId="urn:microsoft.com/office/officeart/2008/layout/PictureAccentList"/>
    <dgm:cxn modelId="{CCC21B68-A4F7-4618-9872-2B20E88A2D07}" srcId="{C8FAB694-33B5-41D7-AEF4-069685A7D7CE}" destId="{D7E2D4E1-9912-49F8-B5A5-8BBCC358CB13}" srcOrd="3" destOrd="0" parTransId="{7693AB55-C7B6-4FED-B6C6-5E938619E6A5}" sibTransId="{1EBC83AA-19F0-4102-9B7E-3AD117781B6B}"/>
    <dgm:cxn modelId="{6B132EC6-E026-43AB-BD6B-7DA35CFAD7AA}" type="presOf" srcId="{6C5A530E-1C01-4E33-9D3A-D9E802DE1C41}" destId="{4BDB8909-212B-428B-B643-5EA02CE741B0}" srcOrd="0" destOrd="0" presId="urn:microsoft.com/office/officeart/2008/layout/PictureAccentList"/>
    <dgm:cxn modelId="{3EABB6E9-A99D-4998-8C4D-2CC397958352}" type="presOf" srcId="{D7E2D4E1-9912-49F8-B5A5-8BBCC358CB13}" destId="{BCBFA84D-B9A1-4610-B4DC-7DFF5CC1246F}" srcOrd="0" destOrd="0" presId="urn:microsoft.com/office/officeart/2008/layout/PictureAccentList"/>
    <dgm:cxn modelId="{F9066656-8FFC-46D6-B478-F24D234A838B}" type="presOf" srcId="{B444CCB0-707A-4365-8D31-412C42E26998}" destId="{0338ADFA-E777-4B52-99C7-B5DA52BFB225}" srcOrd="0" destOrd="0" presId="urn:microsoft.com/office/officeart/2008/layout/PictureAccentList"/>
    <dgm:cxn modelId="{4818C984-9FF4-4620-9E2E-E6CF7EF73D7C}" srcId="{C8FAB694-33B5-41D7-AEF4-069685A7D7CE}" destId="{B444CCB0-707A-4365-8D31-412C42E26998}" srcOrd="1" destOrd="0" parTransId="{D8526EB2-88DE-43B1-BF81-A34C0C9A99CD}" sibTransId="{A6A524DF-49B6-4217-808A-286CF018D935}"/>
    <dgm:cxn modelId="{A6DD1F99-6584-45B4-B811-7F357E46210F}" srcId="{C8FAB694-33B5-41D7-AEF4-069685A7D7CE}" destId="{20D654DC-1495-4C92-8DFD-0E0075C7E823}" srcOrd="2" destOrd="0" parTransId="{D0165E24-E060-45AD-AC7F-B22504A9CA00}" sibTransId="{9BBAA562-F7AB-48E7-A2BC-260C0CF0D113}"/>
    <dgm:cxn modelId="{FDF85B2E-989E-45A7-9F21-324FDDDEA9CE}" type="presOf" srcId="{C8FAB694-33B5-41D7-AEF4-069685A7D7CE}" destId="{1D794D1A-F01D-4A7E-AF2A-1229A9A6CDC2}" srcOrd="0" destOrd="0" presId="urn:microsoft.com/office/officeart/2008/layout/PictureAccentList"/>
    <dgm:cxn modelId="{426F370F-47B3-4F91-B217-7EFB1CA1DAAB}" srcId="{C8FAB694-33B5-41D7-AEF4-069685A7D7CE}" destId="{6C5A530E-1C01-4E33-9D3A-D9E802DE1C41}" srcOrd="0" destOrd="0" parTransId="{5C3D52DA-8E40-4A4F-9F40-FCE2751437DA}" sibTransId="{3ABF8E6F-3BEC-4A29-838F-665D230AB4C0}"/>
    <dgm:cxn modelId="{80DC7AA9-9BAD-4A4E-B55B-688C1117ABFA}" type="presOf" srcId="{20D654DC-1495-4C92-8DFD-0E0075C7E823}" destId="{596DBFAA-D782-48EE-8985-7B84966E485E}" srcOrd="0" destOrd="0" presId="urn:microsoft.com/office/officeart/2008/layout/PictureAccentList"/>
    <dgm:cxn modelId="{8A418827-79D6-4B29-ABDF-8F206072E790}" srcId="{AC08D2F8-0367-4277-8913-DC0BE047FAD3}" destId="{C8FAB694-33B5-41D7-AEF4-069685A7D7CE}" srcOrd="0" destOrd="0" parTransId="{B5EEF320-7816-4239-AB0E-CB1A4089CD3F}" sibTransId="{CD12B1E7-2350-4D95-89CE-02251F35D34D}"/>
    <dgm:cxn modelId="{9EE7B3AC-05E4-49EF-BFD8-26F973C9F932}" type="presParOf" srcId="{01B2FE7C-64C4-42CC-B647-534E48F44560}" destId="{34FCC9C5-E29F-4D65-A83E-CEE7D02074B4}" srcOrd="0" destOrd="0" presId="urn:microsoft.com/office/officeart/2008/layout/PictureAccentList"/>
    <dgm:cxn modelId="{EEA4A8BA-8B57-492F-BCB4-12D7F5E5B411}" type="presParOf" srcId="{34FCC9C5-E29F-4D65-A83E-CEE7D02074B4}" destId="{CB9BBD27-62E5-4D03-8197-62C6CE5401C6}" srcOrd="0" destOrd="0" presId="urn:microsoft.com/office/officeart/2008/layout/PictureAccentList"/>
    <dgm:cxn modelId="{3216487E-C00B-4CE9-9082-A8DCB1026901}" type="presParOf" srcId="{CB9BBD27-62E5-4D03-8197-62C6CE5401C6}" destId="{1D794D1A-F01D-4A7E-AF2A-1229A9A6CDC2}" srcOrd="0" destOrd="0" presId="urn:microsoft.com/office/officeart/2008/layout/PictureAccentList"/>
    <dgm:cxn modelId="{715829A2-8874-442B-8E6E-711D75223102}" type="presParOf" srcId="{34FCC9C5-E29F-4D65-A83E-CEE7D02074B4}" destId="{340CBC24-9EC7-43B1-8FDE-AB24DD1AE071}" srcOrd="1" destOrd="0" presId="urn:microsoft.com/office/officeart/2008/layout/PictureAccentList"/>
    <dgm:cxn modelId="{9305D903-462F-48E4-8FEA-01E3B01E7ACA}" type="presParOf" srcId="{340CBC24-9EC7-43B1-8FDE-AB24DD1AE071}" destId="{45759D97-261F-4F4B-B918-972F160654D4}" srcOrd="0" destOrd="0" presId="urn:microsoft.com/office/officeart/2008/layout/PictureAccentList"/>
    <dgm:cxn modelId="{5FA7FA48-EBDE-4AAA-B7D4-6E8E2ADB2135}" type="presParOf" srcId="{45759D97-261F-4F4B-B918-972F160654D4}" destId="{5489B199-4C0F-4B22-913A-B5EF91B4BCC7}" srcOrd="0" destOrd="0" presId="urn:microsoft.com/office/officeart/2008/layout/PictureAccentList"/>
    <dgm:cxn modelId="{18E2C327-99B7-4156-A8F6-8E830D03506F}" type="presParOf" srcId="{45759D97-261F-4F4B-B918-972F160654D4}" destId="{4BDB8909-212B-428B-B643-5EA02CE741B0}" srcOrd="1" destOrd="0" presId="urn:microsoft.com/office/officeart/2008/layout/PictureAccentList"/>
    <dgm:cxn modelId="{6057C7FB-3E5C-4277-AEB9-967887EE86C1}" type="presParOf" srcId="{340CBC24-9EC7-43B1-8FDE-AB24DD1AE071}" destId="{27A50B49-8725-4EE4-935D-B533BACA09B6}" srcOrd="1" destOrd="0" presId="urn:microsoft.com/office/officeart/2008/layout/PictureAccentList"/>
    <dgm:cxn modelId="{BD6C8185-61D4-4D10-8C1D-7BD41B81227E}" type="presParOf" srcId="{27A50B49-8725-4EE4-935D-B533BACA09B6}" destId="{7997F563-C2EE-4F84-8C99-B34D77A2C5EE}" srcOrd="0" destOrd="0" presId="urn:microsoft.com/office/officeart/2008/layout/PictureAccentList"/>
    <dgm:cxn modelId="{E2DAC459-513E-4D52-9E1F-4F8FAB505FB6}" type="presParOf" srcId="{27A50B49-8725-4EE4-935D-B533BACA09B6}" destId="{0338ADFA-E777-4B52-99C7-B5DA52BFB225}" srcOrd="1" destOrd="0" presId="urn:microsoft.com/office/officeart/2008/layout/PictureAccentList"/>
    <dgm:cxn modelId="{B06B95CA-6A81-4DBB-9C65-090A58243C34}" type="presParOf" srcId="{340CBC24-9EC7-43B1-8FDE-AB24DD1AE071}" destId="{BC7CFA3F-CC04-48ED-82D3-E55FCCE00C9F}" srcOrd="2" destOrd="0" presId="urn:microsoft.com/office/officeart/2008/layout/PictureAccentList"/>
    <dgm:cxn modelId="{BFE5DC65-42B1-4B43-8863-909004E8C7A1}" type="presParOf" srcId="{BC7CFA3F-CC04-48ED-82D3-E55FCCE00C9F}" destId="{CA956094-2D23-42EB-B610-5BB2F91B8002}" srcOrd="0" destOrd="0" presId="urn:microsoft.com/office/officeart/2008/layout/PictureAccentList"/>
    <dgm:cxn modelId="{0BF40A99-035E-439B-AC4F-C3DC1025E1AA}" type="presParOf" srcId="{BC7CFA3F-CC04-48ED-82D3-E55FCCE00C9F}" destId="{596DBFAA-D782-48EE-8985-7B84966E485E}" srcOrd="1" destOrd="0" presId="urn:microsoft.com/office/officeart/2008/layout/PictureAccentList"/>
    <dgm:cxn modelId="{D846D2BA-1112-4859-B4A3-26F798370192}" type="presParOf" srcId="{340CBC24-9EC7-43B1-8FDE-AB24DD1AE071}" destId="{0E9860AA-244E-40F3-A26F-6E29D33E02AB}" srcOrd="3" destOrd="0" presId="urn:microsoft.com/office/officeart/2008/layout/PictureAccentList"/>
    <dgm:cxn modelId="{7EFCE7DC-279A-430E-B7EC-236D4E7758AD}" type="presParOf" srcId="{0E9860AA-244E-40F3-A26F-6E29D33E02AB}" destId="{0C85D983-18C3-41B7-BB4E-E6E06511929A}" srcOrd="0" destOrd="0" presId="urn:microsoft.com/office/officeart/2008/layout/PictureAccentList"/>
    <dgm:cxn modelId="{F52F9AF2-560B-4B4A-B925-3C4CD1035F5A}" type="presParOf" srcId="{0E9860AA-244E-40F3-A26F-6E29D33E02AB}" destId="{BCBFA84D-B9A1-4610-B4DC-7DFF5CC1246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742AB-BD3F-43B9-8164-3E6E54FAAF7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7CC86FC-D5DB-4A65-B635-56D93847D750}">
      <dgm:prSet phldrT="[Текст]" custT="1"/>
      <dgm:spPr/>
      <dgm:t>
        <a:bodyPr/>
        <a:lstStyle/>
        <a:p>
          <a:r>
            <a:rPr lang="ru-RU" sz="2400" b="1" dirty="0" smtClean="0">
              <a:latin typeface="Georgia" panose="02040502050405020303" pitchFamily="18" charset="0"/>
            </a:rPr>
            <a:t>Наука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B13B3C0D-A4CF-4489-A391-B7676F57A2B8}" type="parTrans" cxnId="{D1A601D4-9E53-40F9-A5CD-47A9F2F4637B}">
      <dgm:prSet/>
      <dgm:spPr/>
      <dgm:t>
        <a:bodyPr/>
        <a:lstStyle/>
        <a:p>
          <a:endParaRPr lang="ru-RU"/>
        </a:p>
      </dgm:t>
    </dgm:pt>
    <dgm:pt modelId="{CBE23225-58ED-460F-BCDE-F02B5EDA8787}" type="sibTrans" cxnId="{D1A601D4-9E53-40F9-A5CD-47A9F2F4637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B45B7D2D-617A-4458-947B-E195CC206D28}">
      <dgm:prSet phldrT="[Текст]" custT="1"/>
      <dgm:spPr/>
      <dgm:t>
        <a:bodyPr/>
        <a:lstStyle/>
        <a:p>
          <a:r>
            <a:rPr lang="ru-RU" sz="1600" b="1" dirty="0" smtClean="0">
              <a:latin typeface="Georgia" panose="02040502050405020303" pitchFamily="18" charset="0"/>
            </a:rPr>
            <a:t>Обучение</a:t>
          </a:r>
          <a:endParaRPr lang="ru-RU" sz="1600" b="1" dirty="0">
            <a:latin typeface="Georgia" panose="02040502050405020303" pitchFamily="18" charset="0"/>
          </a:endParaRPr>
        </a:p>
      </dgm:t>
    </dgm:pt>
    <dgm:pt modelId="{21AE5D69-5D2C-40C2-9372-B639054B8B52}" type="parTrans" cxnId="{EF866D6D-A5A0-46FA-917D-A3E4D9552459}">
      <dgm:prSet/>
      <dgm:spPr/>
      <dgm:t>
        <a:bodyPr/>
        <a:lstStyle/>
        <a:p>
          <a:endParaRPr lang="ru-RU"/>
        </a:p>
      </dgm:t>
    </dgm:pt>
    <dgm:pt modelId="{EB60A030-37BB-4200-9558-29A3DCA6A2A2}" type="sibTrans" cxnId="{EF866D6D-A5A0-46FA-917D-A3E4D955245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0E3FC4E2-BF02-4A21-94FB-914E5DECE6E5}">
      <dgm:prSet phldrT="[Текст]" custT="1"/>
      <dgm:spPr/>
      <dgm:t>
        <a:bodyPr/>
        <a:lstStyle/>
        <a:p>
          <a:r>
            <a:rPr lang="ru-RU" sz="1400" b="1" dirty="0" smtClean="0">
              <a:latin typeface="Georgia" panose="02040502050405020303" pitchFamily="18" charset="0"/>
            </a:rPr>
            <a:t>Выбор профессии</a:t>
          </a:r>
          <a:endParaRPr lang="ru-RU" sz="1400" b="1" dirty="0">
            <a:latin typeface="Georgia" panose="02040502050405020303" pitchFamily="18" charset="0"/>
          </a:endParaRPr>
        </a:p>
      </dgm:t>
    </dgm:pt>
    <dgm:pt modelId="{8C69AAB8-B1D1-4CBA-A818-658B03266B92}" type="parTrans" cxnId="{18A2F027-A4B8-428D-AEF8-713EF4CCE824}">
      <dgm:prSet/>
      <dgm:spPr/>
      <dgm:t>
        <a:bodyPr/>
        <a:lstStyle/>
        <a:p>
          <a:endParaRPr lang="ru-RU"/>
        </a:p>
      </dgm:t>
    </dgm:pt>
    <dgm:pt modelId="{6F34E11D-2FDE-4FA1-8DF0-491198F9AFD4}" type="sibTrans" cxnId="{18A2F027-A4B8-428D-AEF8-713EF4CCE82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FF7A3784-4015-46E9-B581-DECF3FFEC3F6}">
      <dgm:prSet custT="1"/>
      <dgm:spPr/>
      <dgm:t>
        <a:bodyPr/>
        <a:lstStyle/>
        <a:p>
          <a:r>
            <a:rPr lang="ru-RU" sz="1600" b="1" dirty="0" smtClean="0">
              <a:latin typeface="Georgia" panose="02040502050405020303" pitchFamily="18" charset="0"/>
            </a:rPr>
            <a:t>Искусство</a:t>
          </a:r>
          <a:endParaRPr lang="ru-RU" sz="1600" b="1" dirty="0">
            <a:latin typeface="Georgia" panose="02040502050405020303" pitchFamily="18" charset="0"/>
          </a:endParaRPr>
        </a:p>
      </dgm:t>
    </dgm:pt>
    <dgm:pt modelId="{02EC97C8-084E-449B-A681-74A8D7B54521}" type="parTrans" cxnId="{8D082E56-6DBD-44DF-9359-12661C6DA4CB}">
      <dgm:prSet/>
      <dgm:spPr/>
      <dgm:t>
        <a:bodyPr/>
        <a:lstStyle/>
        <a:p>
          <a:endParaRPr lang="ru-RU"/>
        </a:p>
      </dgm:t>
    </dgm:pt>
    <dgm:pt modelId="{D8A929A7-543B-4173-8038-8975061B87EC}" type="sibTrans" cxnId="{8D082E56-6DBD-44DF-9359-12661C6DA4CB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17DD6A3F-8A9A-44AC-B0C9-C1A5B48D4860}">
      <dgm:prSet custT="1"/>
      <dgm:spPr/>
      <dgm:t>
        <a:bodyPr/>
        <a:lstStyle/>
        <a:p>
          <a:r>
            <a:rPr lang="ru-RU" sz="1300" b="1" dirty="0" smtClean="0">
              <a:latin typeface="Georgia" panose="02040502050405020303" pitchFamily="18" charset="0"/>
            </a:rPr>
            <a:t>Воспитание</a:t>
          </a:r>
          <a:endParaRPr lang="ru-RU" sz="1300" b="1" dirty="0">
            <a:latin typeface="Georgia" panose="02040502050405020303" pitchFamily="18" charset="0"/>
          </a:endParaRPr>
        </a:p>
      </dgm:t>
    </dgm:pt>
    <dgm:pt modelId="{7FDDBBB2-A766-4840-9BF8-719B7B5937C3}" type="parTrans" cxnId="{A6C527B7-D9D4-4176-BEB2-F26477C501F0}">
      <dgm:prSet/>
      <dgm:spPr/>
      <dgm:t>
        <a:bodyPr/>
        <a:lstStyle/>
        <a:p>
          <a:endParaRPr lang="ru-RU"/>
        </a:p>
      </dgm:t>
    </dgm:pt>
    <dgm:pt modelId="{14C77370-2903-49A4-917D-2D893B4A81DE}" type="sibTrans" cxnId="{A6C527B7-D9D4-4176-BEB2-F26477C501F0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F60FF7F5-C594-4D39-971A-D9BD5396E86D}">
      <dgm:prSet/>
      <dgm:spPr/>
      <dgm:t>
        <a:bodyPr/>
        <a:lstStyle/>
        <a:p>
          <a:r>
            <a:rPr lang="ru-RU" b="1" dirty="0" smtClean="0">
              <a:latin typeface="Georgia" panose="02040502050405020303" pitchFamily="18" charset="0"/>
            </a:rPr>
            <a:t>Творчество</a:t>
          </a:r>
          <a:endParaRPr lang="ru-RU" b="1" dirty="0">
            <a:latin typeface="Georgia" panose="02040502050405020303" pitchFamily="18" charset="0"/>
          </a:endParaRPr>
        </a:p>
      </dgm:t>
    </dgm:pt>
    <dgm:pt modelId="{2003BEFE-D033-4DD9-A9FD-0CA716B5484D}" type="sibTrans" cxnId="{3BEA84C0-D4D4-41C1-B9E7-5089A9B70F53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ru-RU"/>
        </a:p>
      </dgm:t>
    </dgm:pt>
    <dgm:pt modelId="{34F24108-5B40-41CF-BB6A-60EBC0A7C508}" type="parTrans" cxnId="{3BEA84C0-D4D4-41C1-B9E7-5089A9B70F53}">
      <dgm:prSet/>
      <dgm:spPr/>
      <dgm:t>
        <a:bodyPr/>
        <a:lstStyle/>
        <a:p>
          <a:endParaRPr lang="ru-RU"/>
        </a:p>
      </dgm:t>
    </dgm:pt>
    <dgm:pt modelId="{281FA12E-7209-45AB-A0DC-8A544BB7DC3A}">
      <dgm:prSet custT="1"/>
      <dgm:spPr/>
      <dgm:t>
        <a:bodyPr/>
        <a:lstStyle/>
        <a:p>
          <a:r>
            <a:rPr lang="ru-RU" sz="2400" b="1" dirty="0" smtClean="0">
              <a:latin typeface="Georgia" panose="02040502050405020303" pitchFamily="18" charset="0"/>
            </a:rPr>
            <a:t>Спорт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C1FB07AB-33F4-4788-8C95-E95ED718F2DE}" type="parTrans" cxnId="{C7262D26-DBBB-4566-80FC-F1D8A9113598}">
      <dgm:prSet/>
      <dgm:spPr/>
      <dgm:t>
        <a:bodyPr/>
        <a:lstStyle/>
        <a:p>
          <a:endParaRPr lang="ru-RU"/>
        </a:p>
      </dgm:t>
    </dgm:pt>
    <dgm:pt modelId="{C7BC0634-7DDF-47C7-85EC-D0960436D83E}" type="sibTrans" cxnId="{C7262D26-DBBB-4566-80FC-F1D8A9113598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A3C92989-351E-497D-A61B-EB76AED171A1}" type="pres">
      <dgm:prSet presAssocID="{228742AB-BD3F-43B9-8164-3E6E54FAAF7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CA239771-4CA7-4B49-819A-2A91B0C7BF0D}" type="pres">
      <dgm:prSet presAssocID="{17DD6A3F-8A9A-44AC-B0C9-C1A5B48D4860}" presName="text1" presStyleCnt="0"/>
      <dgm:spPr/>
    </dgm:pt>
    <dgm:pt modelId="{C148F5DA-F34F-462C-A81C-3A7C84425033}" type="pres">
      <dgm:prSet presAssocID="{17DD6A3F-8A9A-44AC-B0C9-C1A5B48D4860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48047-C3D2-44F1-B8EF-05BABB62AB1D}" type="pres">
      <dgm:prSet presAssocID="{17DD6A3F-8A9A-44AC-B0C9-C1A5B48D4860}" presName="textaccent1" presStyleCnt="0"/>
      <dgm:spPr/>
    </dgm:pt>
    <dgm:pt modelId="{0CEA65C5-C464-4E1E-8CE0-2810EF04B234}" type="pres">
      <dgm:prSet presAssocID="{17DD6A3F-8A9A-44AC-B0C9-C1A5B48D4860}" presName="accentRepeatNode" presStyleLbl="solidAlignAcc1" presStyleIdx="0" presStyleCnt="14"/>
      <dgm:spPr/>
    </dgm:pt>
    <dgm:pt modelId="{FC4A3CAA-96FB-470E-B8AC-8B0AC7558B18}" type="pres">
      <dgm:prSet presAssocID="{14C77370-2903-49A4-917D-2D893B4A81DE}" presName="image1" presStyleCnt="0"/>
      <dgm:spPr/>
    </dgm:pt>
    <dgm:pt modelId="{9ACC5002-A76D-4FB2-B063-F41E475AFEE2}" type="pres">
      <dgm:prSet presAssocID="{14C77370-2903-49A4-917D-2D893B4A81DE}" presName="imageRepeatNode" presStyleLbl="alignAcc1" presStyleIdx="0" presStyleCnt="7"/>
      <dgm:spPr/>
      <dgm:t>
        <a:bodyPr/>
        <a:lstStyle/>
        <a:p>
          <a:endParaRPr lang="ru-RU"/>
        </a:p>
      </dgm:t>
    </dgm:pt>
    <dgm:pt modelId="{F074877E-83C2-4197-AEC4-0E08B10A041A}" type="pres">
      <dgm:prSet presAssocID="{14C77370-2903-49A4-917D-2D893B4A81DE}" presName="imageaccent1" presStyleCnt="0"/>
      <dgm:spPr/>
    </dgm:pt>
    <dgm:pt modelId="{F1A1C6B0-6BC0-4033-B0CE-4F947D8F833F}" type="pres">
      <dgm:prSet presAssocID="{14C77370-2903-49A4-917D-2D893B4A81DE}" presName="accentRepeatNode" presStyleLbl="solidAlignAcc1" presStyleIdx="1" presStyleCnt="14"/>
      <dgm:spPr/>
    </dgm:pt>
    <dgm:pt modelId="{4390B606-1204-45BA-AF8C-FFE8D64055F9}" type="pres">
      <dgm:prSet presAssocID="{97CC86FC-D5DB-4A65-B635-56D93847D750}" presName="text2" presStyleCnt="0"/>
      <dgm:spPr/>
    </dgm:pt>
    <dgm:pt modelId="{DD5F391F-FD6F-4ECD-8C9A-0F236FE825FC}" type="pres">
      <dgm:prSet presAssocID="{97CC86FC-D5DB-4A65-B635-56D93847D750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F103C-DA7B-4302-9793-4EFB052B9267}" type="pres">
      <dgm:prSet presAssocID="{97CC86FC-D5DB-4A65-B635-56D93847D750}" presName="textaccent2" presStyleCnt="0"/>
      <dgm:spPr/>
    </dgm:pt>
    <dgm:pt modelId="{FE2099D6-E3A8-4537-89C5-CCD0BE7D6BF1}" type="pres">
      <dgm:prSet presAssocID="{97CC86FC-D5DB-4A65-B635-56D93847D750}" presName="accentRepeatNode" presStyleLbl="solidAlignAcc1" presStyleIdx="2" presStyleCnt="14"/>
      <dgm:spPr/>
    </dgm:pt>
    <dgm:pt modelId="{D9FDF025-B6AF-4CF3-8F23-8812011FEEBB}" type="pres">
      <dgm:prSet presAssocID="{CBE23225-58ED-460F-BCDE-F02B5EDA8787}" presName="image2" presStyleCnt="0"/>
      <dgm:spPr/>
    </dgm:pt>
    <dgm:pt modelId="{97047050-12C9-46F6-A6B1-AC5E79093D66}" type="pres">
      <dgm:prSet presAssocID="{CBE23225-58ED-460F-BCDE-F02B5EDA8787}" presName="imageRepeatNode" presStyleLbl="alignAcc1" presStyleIdx="1" presStyleCnt="7"/>
      <dgm:spPr/>
      <dgm:t>
        <a:bodyPr/>
        <a:lstStyle/>
        <a:p>
          <a:endParaRPr lang="ru-RU"/>
        </a:p>
      </dgm:t>
    </dgm:pt>
    <dgm:pt modelId="{CD9F2E3C-416B-4509-B90A-5633D8FB2825}" type="pres">
      <dgm:prSet presAssocID="{CBE23225-58ED-460F-BCDE-F02B5EDA8787}" presName="imageaccent2" presStyleCnt="0"/>
      <dgm:spPr/>
    </dgm:pt>
    <dgm:pt modelId="{B19CF434-02C4-48E5-946E-36EC3AF7BE8A}" type="pres">
      <dgm:prSet presAssocID="{CBE23225-58ED-460F-BCDE-F02B5EDA8787}" presName="accentRepeatNode" presStyleLbl="solidAlignAcc1" presStyleIdx="3" presStyleCnt="14"/>
      <dgm:spPr/>
    </dgm:pt>
    <dgm:pt modelId="{37BD9CAC-079B-4FBC-A903-B2A1DC8D9494}" type="pres">
      <dgm:prSet presAssocID="{B45B7D2D-617A-4458-947B-E195CC206D28}" presName="text3" presStyleCnt="0"/>
      <dgm:spPr/>
    </dgm:pt>
    <dgm:pt modelId="{A40A1E67-8E90-4BC2-BD2D-19CFC84DE4E7}" type="pres">
      <dgm:prSet presAssocID="{B45B7D2D-617A-4458-947B-E195CC206D2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EF139-E770-46F6-A81F-73C58C4EA195}" type="pres">
      <dgm:prSet presAssocID="{B45B7D2D-617A-4458-947B-E195CC206D28}" presName="textaccent3" presStyleCnt="0"/>
      <dgm:spPr/>
    </dgm:pt>
    <dgm:pt modelId="{D01E2C41-5790-4CAC-A44E-168852D460A4}" type="pres">
      <dgm:prSet presAssocID="{B45B7D2D-617A-4458-947B-E195CC206D28}" presName="accentRepeatNode" presStyleLbl="solidAlignAcc1" presStyleIdx="4" presStyleCnt="14"/>
      <dgm:spPr/>
    </dgm:pt>
    <dgm:pt modelId="{5667F6B8-BB78-4A6F-8AB8-B4C737D3842F}" type="pres">
      <dgm:prSet presAssocID="{EB60A030-37BB-4200-9558-29A3DCA6A2A2}" presName="image3" presStyleCnt="0"/>
      <dgm:spPr/>
    </dgm:pt>
    <dgm:pt modelId="{FC8EF597-1885-468D-B028-A1E22A9EB238}" type="pres">
      <dgm:prSet presAssocID="{EB60A030-37BB-4200-9558-29A3DCA6A2A2}" presName="imageRepeatNode" presStyleLbl="alignAcc1" presStyleIdx="2" presStyleCnt="7"/>
      <dgm:spPr/>
      <dgm:t>
        <a:bodyPr/>
        <a:lstStyle/>
        <a:p>
          <a:endParaRPr lang="ru-RU"/>
        </a:p>
      </dgm:t>
    </dgm:pt>
    <dgm:pt modelId="{7EBF17A0-1ECB-4FC7-9C48-5DFBD685CE53}" type="pres">
      <dgm:prSet presAssocID="{EB60A030-37BB-4200-9558-29A3DCA6A2A2}" presName="imageaccent3" presStyleCnt="0"/>
      <dgm:spPr/>
    </dgm:pt>
    <dgm:pt modelId="{8D16EA7D-B6D7-418B-8D69-58259D6279E1}" type="pres">
      <dgm:prSet presAssocID="{EB60A030-37BB-4200-9558-29A3DCA6A2A2}" presName="accentRepeatNode" presStyleLbl="solidAlignAcc1" presStyleIdx="5" presStyleCnt="14"/>
      <dgm:spPr/>
    </dgm:pt>
    <dgm:pt modelId="{80D08ED4-EB8A-432D-BB35-BC1E0638B74F}" type="pres">
      <dgm:prSet presAssocID="{FF7A3784-4015-46E9-B581-DECF3FFEC3F6}" presName="text4" presStyleCnt="0"/>
      <dgm:spPr/>
    </dgm:pt>
    <dgm:pt modelId="{81069198-FAB5-4911-95AB-FCF62CD1645F}" type="pres">
      <dgm:prSet presAssocID="{FF7A3784-4015-46E9-B581-DECF3FFEC3F6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3A60D-5034-4A36-99E5-EF7778850FAC}" type="pres">
      <dgm:prSet presAssocID="{FF7A3784-4015-46E9-B581-DECF3FFEC3F6}" presName="textaccent4" presStyleCnt="0"/>
      <dgm:spPr/>
    </dgm:pt>
    <dgm:pt modelId="{4E3CECE7-7A5D-4923-AA24-3618885337E6}" type="pres">
      <dgm:prSet presAssocID="{FF7A3784-4015-46E9-B581-DECF3FFEC3F6}" presName="accentRepeatNode" presStyleLbl="solidAlignAcc1" presStyleIdx="6" presStyleCnt="14"/>
      <dgm:spPr/>
    </dgm:pt>
    <dgm:pt modelId="{24EFA472-6F4C-4A55-B659-E4ABBEDE87C8}" type="pres">
      <dgm:prSet presAssocID="{D8A929A7-543B-4173-8038-8975061B87EC}" presName="image4" presStyleCnt="0"/>
      <dgm:spPr/>
    </dgm:pt>
    <dgm:pt modelId="{04444E7B-9183-4003-932B-418D6A1CCF70}" type="pres">
      <dgm:prSet presAssocID="{D8A929A7-543B-4173-8038-8975061B87EC}" presName="imageRepeatNode" presStyleLbl="alignAcc1" presStyleIdx="3" presStyleCnt="7"/>
      <dgm:spPr/>
      <dgm:t>
        <a:bodyPr/>
        <a:lstStyle/>
        <a:p>
          <a:endParaRPr lang="ru-RU"/>
        </a:p>
      </dgm:t>
    </dgm:pt>
    <dgm:pt modelId="{F2B99D5B-F0B1-43B4-8759-AB90A1FF4BA9}" type="pres">
      <dgm:prSet presAssocID="{D8A929A7-543B-4173-8038-8975061B87EC}" presName="imageaccent4" presStyleCnt="0"/>
      <dgm:spPr/>
    </dgm:pt>
    <dgm:pt modelId="{AE2EE18F-0951-4F64-9383-D56F7C0D2C6A}" type="pres">
      <dgm:prSet presAssocID="{D8A929A7-543B-4173-8038-8975061B87EC}" presName="accentRepeatNode" presStyleLbl="solidAlignAcc1" presStyleIdx="7" presStyleCnt="14"/>
      <dgm:spPr/>
    </dgm:pt>
    <dgm:pt modelId="{E95C46A7-5BF1-42F7-A37A-35B9218C4874}" type="pres">
      <dgm:prSet presAssocID="{F60FF7F5-C594-4D39-971A-D9BD5396E86D}" presName="text5" presStyleCnt="0"/>
      <dgm:spPr/>
    </dgm:pt>
    <dgm:pt modelId="{A6947E52-627E-48CB-B461-006449311A61}" type="pres">
      <dgm:prSet presAssocID="{F60FF7F5-C594-4D39-971A-D9BD5396E86D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0FCB0-5DD7-4517-AC83-2780521FF50C}" type="pres">
      <dgm:prSet presAssocID="{F60FF7F5-C594-4D39-971A-D9BD5396E86D}" presName="textaccent5" presStyleCnt="0"/>
      <dgm:spPr/>
    </dgm:pt>
    <dgm:pt modelId="{0E4C1003-2F28-4912-8064-F9B9D06741DD}" type="pres">
      <dgm:prSet presAssocID="{F60FF7F5-C594-4D39-971A-D9BD5396E86D}" presName="accentRepeatNode" presStyleLbl="solidAlignAcc1" presStyleIdx="8" presStyleCnt="14"/>
      <dgm:spPr/>
    </dgm:pt>
    <dgm:pt modelId="{E6999527-6BF5-4BD1-815A-E83DA5A7ADCB}" type="pres">
      <dgm:prSet presAssocID="{2003BEFE-D033-4DD9-A9FD-0CA716B5484D}" presName="image5" presStyleCnt="0"/>
      <dgm:spPr/>
    </dgm:pt>
    <dgm:pt modelId="{6D792AB0-1B93-437B-BE7E-364C3C72DD08}" type="pres">
      <dgm:prSet presAssocID="{2003BEFE-D033-4DD9-A9FD-0CA716B5484D}" presName="imageRepeatNode" presStyleLbl="alignAcc1" presStyleIdx="4" presStyleCnt="7"/>
      <dgm:spPr/>
      <dgm:t>
        <a:bodyPr/>
        <a:lstStyle/>
        <a:p>
          <a:endParaRPr lang="ru-RU"/>
        </a:p>
      </dgm:t>
    </dgm:pt>
    <dgm:pt modelId="{C122D74D-7DDD-4655-8E51-7F5C8398CE11}" type="pres">
      <dgm:prSet presAssocID="{2003BEFE-D033-4DD9-A9FD-0CA716B5484D}" presName="imageaccent5" presStyleCnt="0"/>
      <dgm:spPr/>
    </dgm:pt>
    <dgm:pt modelId="{F0ADEDA7-5109-4881-B7ED-C6EBD2970DCA}" type="pres">
      <dgm:prSet presAssocID="{2003BEFE-D033-4DD9-A9FD-0CA716B5484D}" presName="accentRepeatNode" presStyleLbl="solidAlignAcc1" presStyleIdx="9" presStyleCnt="14"/>
      <dgm:spPr/>
    </dgm:pt>
    <dgm:pt modelId="{19807FCE-A3BF-49D5-A03F-FD242F6764FC}" type="pres">
      <dgm:prSet presAssocID="{0E3FC4E2-BF02-4A21-94FB-914E5DECE6E5}" presName="text6" presStyleCnt="0"/>
      <dgm:spPr/>
    </dgm:pt>
    <dgm:pt modelId="{4D979728-32C0-4B88-AAB3-3082D283DE4D}" type="pres">
      <dgm:prSet presAssocID="{0E3FC4E2-BF02-4A21-94FB-914E5DECE6E5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6C9EA-DEED-4686-92A2-BE4DE873F4AC}" type="pres">
      <dgm:prSet presAssocID="{0E3FC4E2-BF02-4A21-94FB-914E5DECE6E5}" presName="textaccent6" presStyleCnt="0"/>
      <dgm:spPr/>
    </dgm:pt>
    <dgm:pt modelId="{3E9375BA-6455-4B16-930F-2D4A30F65C9F}" type="pres">
      <dgm:prSet presAssocID="{0E3FC4E2-BF02-4A21-94FB-914E5DECE6E5}" presName="accentRepeatNode" presStyleLbl="solidAlignAcc1" presStyleIdx="10" presStyleCnt="14"/>
      <dgm:spPr/>
    </dgm:pt>
    <dgm:pt modelId="{42E1A00D-A87E-489B-8F1B-74E4AB150F88}" type="pres">
      <dgm:prSet presAssocID="{6F34E11D-2FDE-4FA1-8DF0-491198F9AFD4}" presName="image6" presStyleCnt="0"/>
      <dgm:spPr/>
    </dgm:pt>
    <dgm:pt modelId="{3081D953-8174-44C6-B16E-DA71540AA3C7}" type="pres">
      <dgm:prSet presAssocID="{6F34E11D-2FDE-4FA1-8DF0-491198F9AFD4}" presName="imageRepeatNode" presStyleLbl="alignAcc1" presStyleIdx="5" presStyleCnt="7"/>
      <dgm:spPr/>
      <dgm:t>
        <a:bodyPr/>
        <a:lstStyle/>
        <a:p>
          <a:endParaRPr lang="ru-RU"/>
        </a:p>
      </dgm:t>
    </dgm:pt>
    <dgm:pt modelId="{CDC95562-92AD-496C-B6C3-9FC6F1BF47FA}" type="pres">
      <dgm:prSet presAssocID="{6F34E11D-2FDE-4FA1-8DF0-491198F9AFD4}" presName="imageaccent6" presStyleCnt="0"/>
      <dgm:spPr/>
    </dgm:pt>
    <dgm:pt modelId="{2AE81B2D-7270-42D9-8AB6-45B21C702BAE}" type="pres">
      <dgm:prSet presAssocID="{6F34E11D-2FDE-4FA1-8DF0-491198F9AFD4}" presName="accentRepeatNode" presStyleLbl="solidAlignAcc1" presStyleIdx="11" presStyleCnt="14"/>
      <dgm:spPr/>
    </dgm:pt>
    <dgm:pt modelId="{0DB645E9-021C-4840-BFCB-8CC645DA3271}" type="pres">
      <dgm:prSet presAssocID="{281FA12E-7209-45AB-A0DC-8A544BB7DC3A}" presName="text7" presStyleCnt="0"/>
      <dgm:spPr/>
    </dgm:pt>
    <dgm:pt modelId="{E0971F1D-B909-4BF6-9737-05636D41702A}" type="pres">
      <dgm:prSet presAssocID="{281FA12E-7209-45AB-A0DC-8A544BB7DC3A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E7618-B0A5-4632-94DB-37787B7FE4B4}" type="pres">
      <dgm:prSet presAssocID="{281FA12E-7209-45AB-A0DC-8A544BB7DC3A}" presName="textaccent7" presStyleCnt="0"/>
      <dgm:spPr/>
    </dgm:pt>
    <dgm:pt modelId="{7CFF0F2C-95D5-4CF3-BFBB-CA060E5F22F4}" type="pres">
      <dgm:prSet presAssocID="{281FA12E-7209-45AB-A0DC-8A544BB7DC3A}" presName="accentRepeatNode" presStyleLbl="solidAlignAcc1" presStyleIdx="12" presStyleCnt="14"/>
      <dgm:spPr/>
    </dgm:pt>
    <dgm:pt modelId="{BB464297-DE39-45AB-8A7D-B3E2D1B4383C}" type="pres">
      <dgm:prSet presAssocID="{C7BC0634-7DDF-47C7-85EC-D0960436D83E}" presName="image7" presStyleCnt="0"/>
      <dgm:spPr/>
    </dgm:pt>
    <dgm:pt modelId="{3464AC8F-8605-4EDA-BBD4-1FAE922C5C45}" type="pres">
      <dgm:prSet presAssocID="{C7BC0634-7DDF-47C7-85EC-D0960436D83E}" presName="imageRepeatNode" presStyleLbl="alignAcc1" presStyleIdx="6" presStyleCnt="7"/>
      <dgm:spPr/>
      <dgm:t>
        <a:bodyPr/>
        <a:lstStyle/>
        <a:p>
          <a:endParaRPr lang="ru-RU"/>
        </a:p>
      </dgm:t>
    </dgm:pt>
    <dgm:pt modelId="{0EA08583-84C2-4CE5-88BC-F3932EC9FF90}" type="pres">
      <dgm:prSet presAssocID="{C7BC0634-7DDF-47C7-85EC-D0960436D83E}" presName="imageaccent7" presStyleCnt="0"/>
      <dgm:spPr/>
    </dgm:pt>
    <dgm:pt modelId="{A4E3F9C6-5E5B-4BC0-86C8-D0758E91296F}" type="pres">
      <dgm:prSet presAssocID="{C7BC0634-7DDF-47C7-85EC-D0960436D83E}" presName="accentRepeatNode" presStyleLbl="solidAlignAcc1" presStyleIdx="13" presStyleCnt="14"/>
      <dgm:spPr/>
    </dgm:pt>
  </dgm:ptLst>
  <dgm:cxnLst>
    <dgm:cxn modelId="{A6C527B7-D9D4-4176-BEB2-F26477C501F0}" srcId="{228742AB-BD3F-43B9-8164-3E6E54FAAF76}" destId="{17DD6A3F-8A9A-44AC-B0C9-C1A5B48D4860}" srcOrd="0" destOrd="0" parTransId="{7FDDBBB2-A766-4840-9BF8-719B7B5937C3}" sibTransId="{14C77370-2903-49A4-917D-2D893B4A81DE}"/>
    <dgm:cxn modelId="{ECAF78C6-18A0-461B-A48C-A18FCEF51B9D}" type="presOf" srcId="{0E3FC4E2-BF02-4A21-94FB-914E5DECE6E5}" destId="{4D979728-32C0-4B88-AAB3-3082D283DE4D}" srcOrd="0" destOrd="0" presId="urn:microsoft.com/office/officeart/2008/layout/HexagonCluster"/>
    <dgm:cxn modelId="{99590565-72EB-4ADE-9807-8C1334EDE387}" type="presOf" srcId="{C7BC0634-7DDF-47C7-85EC-D0960436D83E}" destId="{3464AC8F-8605-4EDA-BBD4-1FAE922C5C45}" srcOrd="0" destOrd="0" presId="urn:microsoft.com/office/officeart/2008/layout/HexagonCluster"/>
    <dgm:cxn modelId="{18A2F027-A4B8-428D-AEF8-713EF4CCE824}" srcId="{228742AB-BD3F-43B9-8164-3E6E54FAAF76}" destId="{0E3FC4E2-BF02-4A21-94FB-914E5DECE6E5}" srcOrd="5" destOrd="0" parTransId="{8C69AAB8-B1D1-4CBA-A818-658B03266B92}" sibTransId="{6F34E11D-2FDE-4FA1-8DF0-491198F9AFD4}"/>
    <dgm:cxn modelId="{EF866D6D-A5A0-46FA-917D-A3E4D9552459}" srcId="{228742AB-BD3F-43B9-8164-3E6E54FAAF76}" destId="{B45B7D2D-617A-4458-947B-E195CC206D28}" srcOrd="2" destOrd="0" parTransId="{21AE5D69-5D2C-40C2-9372-B639054B8B52}" sibTransId="{EB60A030-37BB-4200-9558-29A3DCA6A2A2}"/>
    <dgm:cxn modelId="{E02B0872-B5B0-4008-9076-798630E8720D}" type="presOf" srcId="{97CC86FC-D5DB-4A65-B635-56D93847D750}" destId="{DD5F391F-FD6F-4ECD-8C9A-0F236FE825FC}" srcOrd="0" destOrd="0" presId="urn:microsoft.com/office/officeart/2008/layout/HexagonCluster"/>
    <dgm:cxn modelId="{C7262D26-DBBB-4566-80FC-F1D8A9113598}" srcId="{228742AB-BD3F-43B9-8164-3E6E54FAAF76}" destId="{281FA12E-7209-45AB-A0DC-8A544BB7DC3A}" srcOrd="6" destOrd="0" parTransId="{C1FB07AB-33F4-4788-8C95-E95ED718F2DE}" sibTransId="{C7BC0634-7DDF-47C7-85EC-D0960436D83E}"/>
    <dgm:cxn modelId="{A633283D-BC91-485C-9B2C-C1F84BA707EE}" type="presOf" srcId="{EB60A030-37BB-4200-9558-29A3DCA6A2A2}" destId="{FC8EF597-1885-468D-B028-A1E22A9EB238}" srcOrd="0" destOrd="0" presId="urn:microsoft.com/office/officeart/2008/layout/HexagonCluster"/>
    <dgm:cxn modelId="{6E4D57A9-77B0-48CA-9861-61595F231A72}" type="presOf" srcId="{D8A929A7-543B-4173-8038-8975061B87EC}" destId="{04444E7B-9183-4003-932B-418D6A1CCF70}" srcOrd="0" destOrd="0" presId="urn:microsoft.com/office/officeart/2008/layout/HexagonCluster"/>
    <dgm:cxn modelId="{0A9A7183-059B-4178-904C-60014384BB41}" type="presOf" srcId="{2003BEFE-D033-4DD9-A9FD-0CA716B5484D}" destId="{6D792AB0-1B93-437B-BE7E-364C3C72DD08}" srcOrd="0" destOrd="0" presId="urn:microsoft.com/office/officeart/2008/layout/HexagonCluster"/>
    <dgm:cxn modelId="{3BEA84C0-D4D4-41C1-B9E7-5089A9B70F53}" srcId="{228742AB-BD3F-43B9-8164-3E6E54FAAF76}" destId="{F60FF7F5-C594-4D39-971A-D9BD5396E86D}" srcOrd="4" destOrd="0" parTransId="{34F24108-5B40-41CF-BB6A-60EBC0A7C508}" sibTransId="{2003BEFE-D033-4DD9-A9FD-0CA716B5484D}"/>
    <dgm:cxn modelId="{48A7AC2C-0291-43E6-9018-5D09E0A3813B}" type="presOf" srcId="{14C77370-2903-49A4-917D-2D893B4A81DE}" destId="{9ACC5002-A76D-4FB2-B063-F41E475AFEE2}" srcOrd="0" destOrd="0" presId="urn:microsoft.com/office/officeart/2008/layout/HexagonCluster"/>
    <dgm:cxn modelId="{F9687C76-3A1A-4718-82E6-5FA3540016EB}" type="presOf" srcId="{CBE23225-58ED-460F-BCDE-F02B5EDA8787}" destId="{97047050-12C9-46F6-A6B1-AC5E79093D66}" srcOrd="0" destOrd="0" presId="urn:microsoft.com/office/officeart/2008/layout/HexagonCluster"/>
    <dgm:cxn modelId="{B7EB058B-6CF6-4767-94AE-57606385C676}" type="presOf" srcId="{F60FF7F5-C594-4D39-971A-D9BD5396E86D}" destId="{A6947E52-627E-48CB-B461-006449311A61}" srcOrd="0" destOrd="0" presId="urn:microsoft.com/office/officeart/2008/layout/HexagonCluster"/>
    <dgm:cxn modelId="{8D082E56-6DBD-44DF-9359-12661C6DA4CB}" srcId="{228742AB-BD3F-43B9-8164-3E6E54FAAF76}" destId="{FF7A3784-4015-46E9-B581-DECF3FFEC3F6}" srcOrd="3" destOrd="0" parTransId="{02EC97C8-084E-449B-A681-74A8D7B54521}" sibTransId="{D8A929A7-543B-4173-8038-8975061B87EC}"/>
    <dgm:cxn modelId="{01E6067F-425A-414C-8E29-5C91D771C9BA}" type="presOf" srcId="{6F34E11D-2FDE-4FA1-8DF0-491198F9AFD4}" destId="{3081D953-8174-44C6-B16E-DA71540AA3C7}" srcOrd="0" destOrd="0" presId="urn:microsoft.com/office/officeart/2008/layout/HexagonCluster"/>
    <dgm:cxn modelId="{ADEE50B2-09AD-4CE9-BAF4-30816E520D0C}" type="presOf" srcId="{281FA12E-7209-45AB-A0DC-8A544BB7DC3A}" destId="{E0971F1D-B909-4BF6-9737-05636D41702A}" srcOrd="0" destOrd="0" presId="urn:microsoft.com/office/officeart/2008/layout/HexagonCluster"/>
    <dgm:cxn modelId="{0E635C63-5FCD-42EE-B855-734A4E2DEFF8}" type="presOf" srcId="{FF7A3784-4015-46E9-B581-DECF3FFEC3F6}" destId="{81069198-FAB5-4911-95AB-FCF62CD1645F}" srcOrd="0" destOrd="0" presId="urn:microsoft.com/office/officeart/2008/layout/HexagonCluster"/>
    <dgm:cxn modelId="{BFE79AB3-6FF8-4B7A-9CAE-91EF01CF6DF6}" type="presOf" srcId="{17DD6A3F-8A9A-44AC-B0C9-C1A5B48D4860}" destId="{C148F5DA-F34F-462C-A81C-3A7C84425033}" srcOrd="0" destOrd="0" presId="urn:microsoft.com/office/officeart/2008/layout/HexagonCluster"/>
    <dgm:cxn modelId="{84D0144E-D4AD-46AF-8E51-6C31B88A8FAE}" type="presOf" srcId="{228742AB-BD3F-43B9-8164-3E6E54FAAF76}" destId="{A3C92989-351E-497D-A61B-EB76AED171A1}" srcOrd="0" destOrd="0" presId="urn:microsoft.com/office/officeart/2008/layout/HexagonCluster"/>
    <dgm:cxn modelId="{5280EE41-AFCA-48B8-8264-4A9FA9FF35CB}" type="presOf" srcId="{B45B7D2D-617A-4458-947B-E195CC206D28}" destId="{A40A1E67-8E90-4BC2-BD2D-19CFC84DE4E7}" srcOrd="0" destOrd="0" presId="urn:microsoft.com/office/officeart/2008/layout/HexagonCluster"/>
    <dgm:cxn modelId="{D1A601D4-9E53-40F9-A5CD-47A9F2F4637B}" srcId="{228742AB-BD3F-43B9-8164-3E6E54FAAF76}" destId="{97CC86FC-D5DB-4A65-B635-56D93847D750}" srcOrd="1" destOrd="0" parTransId="{B13B3C0D-A4CF-4489-A391-B7676F57A2B8}" sibTransId="{CBE23225-58ED-460F-BCDE-F02B5EDA8787}"/>
    <dgm:cxn modelId="{AD7C1B95-CC39-4632-AE62-99E1BFA811E2}" type="presParOf" srcId="{A3C92989-351E-497D-A61B-EB76AED171A1}" destId="{CA239771-4CA7-4B49-819A-2A91B0C7BF0D}" srcOrd="0" destOrd="0" presId="urn:microsoft.com/office/officeart/2008/layout/HexagonCluster"/>
    <dgm:cxn modelId="{223D5E00-A520-4900-AB9B-5FC6DFD954FF}" type="presParOf" srcId="{CA239771-4CA7-4B49-819A-2A91B0C7BF0D}" destId="{C148F5DA-F34F-462C-A81C-3A7C84425033}" srcOrd="0" destOrd="0" presId="urn:microsoft.com/office/officeart/2008/layout/HexagonCluster"/>
    <dgm:cxn modelId="{4FE21725-B7DA-43FC-90C4-5BA33807E145}" type="presParOf" srcId="{A3C92989-351E-497D-A61B-EB76AED171A1}" destId="{FB848047-C3D2-44F1-B8EF-05BABB62AB1D}" srcOrd="1" destOrd="0" presId="urn:microsoft.com/office/officeart/2008/layout/HexagonCluster"/>
    <dgm:cxn modelId="{4A2C2357-1896-426D-8D43-9395CA562D94}" type="presParOf" srcId="{FB848047-C3D2-44F1-B8EF-05BABB62AB1D}" destId="{0CEA65C5-C464-4E1E-8CE0-2810EF04B234}" srcOrd="0" destOrd="0" presId="urn:microsoft.com/office/officeart/2008/layout/HexagonCluster"/>
    <dgm:cxn modelId="{F3A69DC7-2C06-493E-A0B7-2118775579ED}" type="presParOf" srcId="{A3C92989-351E-497D-A61B-EB76AED171A1}" destId="{FC4A3CAA-96FB-470E-B8AC-8B0AC7558B18}" srcOrd="2" destOrd="0" presId="urn:microsoft.com/office/officeart/2008/layout/HexagonCluster"/>
    <dgm:cxn modelId="{7E7034A7-9420-489E-95FF-52B162A6BCE4}" type="presParOf" srcId="{FC4A3CAA-96FB-470E-B8AC-8B0AC7558B18}" destId="{9ACC5002-A76D-4FB2-B063-F41E475AFEE2}" srcOrd="0" destOrd="0" presId="urn:microsoft.com/office/officeart/2008/layout/HexagonCluster"/>
    <dgm:cxn modelId="{1A6D2EA2-8C33-45E3-987F-E2558DDEF591}" type="presParOf" srcId="{A3C92989-351E-497D-A61B-EB76AED171A1}" destId="{F074877E-83C2-4197-AEC4-0E08B10A041A}" srcOrd="3" destOrd="0" presId="urn:microsoft.com/office/officeart/2008/layout/HexagonCluster"/>
    <dgm:cxn modelId="{225B645C-89CF-4FA1-81BF-03FE1BEABD25}" type="presParOf" srcId="{F074877E-83C2-4197-AEC4-0E08B10A041A}" destId="{F1A1C6B0-6BC0-4033-B0CE-4F947D8F833F}" srcOrd="0" destOrd="0" presId="urn:microsoft.com/office/officeart/2008/layout/HexagonCluster"/>
    <dgm:cxn modelId="{DC8BE6B6-AA32-4FBF-8747-CD2D981349F2}" type="presParOf" srcId="{A3C92989-351E-497D-A61B-EB76AED171A1}" destId="{4390B606-1204-45BA-AF8C-FFE8D64055F9}" srcOrd="4" destOrd="0" presId="urn:microsoft.com/office/officeart/2008/layout/HexagonCluster"/>
    <dgm:cxn modelId="{9B89AA91-8F93-4DD6-9987-1B8314E23725}" type="presParOf" srcId="{4390B606-1204-45BA-AF8C-FFE8D64055F9}" destId="{DD5F391F-FD6F-4ECD-8C9A-0F236FE825FC}" srcOrd="0" destOrd="0" presId="urn:microsoft.com/office/officeart/2008/layout/HexagonCluster"/>
    <dgm:cxn modelId="{A20E0099-969D-44CB-A171-45C1684CE631}" type="presParOf" srcId="{A3C92989-351E-497D-A61B-EB76AED171A1}" destId="{AF4F103C-DA7B-4302-9793-4EFB052B9267}" srcOrd="5" destOrd="0" presId="urn:microsoft.com/office/officeart/2008/layout/HexagonCluster"/>
    <dgm:cxn modelId="{E1C77796-3B02-4CC3-9D69-9CDCBE3B9D8D}" type="presParOf" srcId="{AF4F103C-DA7B-4302-9793-4EFB052B9267}" destId="{FE2099D6-E3A8-4537-89C5-CCD0BE7D6BF1}" srcOrd="0" destOrd="0" presId="urn:microsoft.com/office/officeart/2008/layout/HexagonCluster"/>
    <dgm:cxn modelId="{C72CEC45-D90F-4A84-B5C8-BE16FDDFD511}" type="presParOf" srcId="{A3C92989-351E-497D-A61B-EB76AED171A1}" destId="{D9FDF025-B6AF-4CF3-8F23-8812011FEEBB}" srcOrd="6" destOrd="0" presId="urn:microsoft.com/office/officeart/2008/layout/HexagonCluster"/>
    <dgm:cxn modelId="{079600D8-AD79-4F08-A09B-0B5FA6E81491}" type="presParOf" srcId="{D9FDF025-B6AF-4CF3-8F23-8812011FEEBB}" destId="{97047050-12C9-46F6-A6B1-AC5E79093D66}" srcOrd="0" destOrd="0" presId="urn:microsoft.com/office/officeart/2008/layout/HexagonCluster"/>
    <dgm:cxn modelId="{E4D6D5A4-5658-4F84-ACF8-A4D0B709ECB7}" type="presParOf" srcId="{A3C92989-351E-497D-A61B-EB76AED171A1}" destId="{CD9F2E3C-416B-4509-B90A-5633D8FB2825}" srcOrd="7" destOrd="0" presId="urn:microsoft.com/office/officeart/2008/layout/HexagonCluster"/>
    <dgm:cxn modelId="{8B812463-0E3A-4890-B47E-6117F27FF3D2}" type="presParOf" srcId="{CD9F2E3C-416B-4509-B90A-5633D8FB2825}" destId="{B19CF434-02C4-48E5-946E-36EC3AF7BE8A}" srcOrd="0" destOrd="0" presId="urn:microsoft.com/office/officeart/2008/layout/HexagonCluster"/>
    <dgm:cxn modelId="{EC4E2004-A915-4284-B86F-70CCD75A6F7D}" type="presParOf" srcId="{A3C92989-351E-497D-A61B-EB76AED171A1}" destId="{37BD9CAC-079B-4FBC-A903-B2A1DC8D9494}" srcOrd="8" destOrd="0" presId="urn:microsoft.com/office/officeart/2008/layout/HexagonCluster"/>
    <dgm:cxn modelId="{5A75D935-378F-435B-AA9C-3FCCFB0D38FD}" type="presParOf" srcId="{37BD9CAC-079B-4FBC-A903-B2A1DC8D9494}" destId="{A40A1E67-8E90-4BC2-BD2D-19CFC84DE4E7}" srcOrd="0" destOrd="0" presId="urn:microsoft.com/office/officeart/2008/layout/HexagonCluster"/>
    <dgm:cxn modelId="{15ED0944-CA01-4269-8974-372A310E81D4}" type="presParOf" srcId="{A3C92989-351E-497D-A61B-EB76AED171A1}" destId="{979EF139-E770-46F6-A81F-73C58C4EA195}" srcOrd="9" destOrd="0" presId="urn:microsoft.com/office/officeart/2008/layout/HexagonCluster"/>
    <dgm:cxn modelId="{0F844C4A-9773-4953-9F01-2B73BB820D3D}" type="presParOf" srcId="{979EF139-E770-46F6-A81F-73C58C4EA195}" destId="{D01E2C41-5790-4CAC-A44E-168852D460A4}" srcOrd="0" destOrd="0" presId="urn:microsoft.com/office/officeart/2008/layout/HexagonCluster"/>
    <dgm:cxn modelId="{CB76329C-8537-4C4F-BF98-9ADCED997BE3}" type="presParOf" srcId="{A3C92989-351E-497D-A61B-EB76AED171A1}" destId="{5667F6B8-BB78-4A6F-8AB8-B4C737D3842F}" srcOrd="10" destOrd="0" presId="urn:microsoft.com/office/officeart/2008/layout/HexagonCluster"/>
    <dgm:cxn modelId="{97EA9B6A-D009-40B8-B607-37B6273BF0DA}" type="presParOf" srcId="{5667F6B8-BB78-4A6F-8AB8-B4C737D3842F}" destId="{FC8EF597-1885-468D-B028-A1E22A9EB238}" srcOrd="0" destOrd="0" presId="urn:microsoft.com/office/officeart/2008/layout/HexagonCluster"/>
    <dgm:cxn modelId="{C88A56D9-3F9F-4CB9-A29E-3BC96C4EF08B}" type="presParOf" srcId="{A3C92989-351E-497D-A61B-EB76AED171A1}" destId="{7EBF17A0-1ECB-4FC7-9C48-5DFBD685CE53}" srcOrd="11" destOrd="0" presId="urn:microsoft.com/office/officeart/2008/layout/HexagonCluster"/>
    <dgm:cxn modelId="{07672961-2B12-4FC2-9A95-76B6AC1B6DDC}" type="presParOf" srcId="{7EBF17A0-1ECB-4FC7-9C48-5DFBD685CE53}" destId="{8D16EA7D-B6D7-418B-8D69-58259D6279E1}" srcOrd="0" destOrd="0" presId="urn:microsoft.com/office/officeart/2008/layout/HexagonCluster"/>
    <dgm:cxn modelId="{7C9AA43D-C23F-435B-9EBD-082B8A294B11}" type="presParOf" srcId="{A3C92989-351E-497D-A61B-EB76AED171A1}" destId="{80D08ED4-EB8A-432D-BB35-BC1E0638B74F}" srcOrd="12" destOrd="0" presId="urn:microsoft.com/office/officeart/2008/layout/HexagonCluster"/>
    <dgm:cxn modelId="{03FFB3A5-A487-483F-BE4F-AAA4A5820BE9}" type="presParOf" srcId="{80D08ED4-EB8A-432D-BB35-BC1E0638B74F}" destId="{81069198-FAB5-4911-95AB-FCF62CD1645F}" srcOrd="0" destOrd="0" presId="urn:microsoft.com/office/officeart/2008/layout/HexagonCluster"/>
    <dgm:cxn modelId="{5545CA54-C06B-40EC-A346-552124CA8F9F}" type="presParOf" srcId="{A3C92989-351E-497D-A61B-EB76AED171A1}" destId="{00E3A60D-5034-4A36-99E5-EF7778850FAC}" srcOrd="13" destOrd="0" presId="urn:microsoft.com/office/officeart/2008/layout/HexagonCluster"/>
    <dgm:cxn modelId="{98F22C23-4FDE-408F-B240-9AF0736F47BB}" type="presParOf" srcId="{00E3A60D-5034-4A36-99E5-EF7778850FAC}" destId="{4E3CECE7-7A5D-4923-AA24-3618885337E6}" srcOrd="0" destOrd="0" presId="urn:microsoft.com/office/officeart/2008/layout/HexagonCluster"/>
    <dgm:cxn modelId="{92C3BF47-2357-4678-95C9-802FDC7168C7}" type="presParOf" srcId="{A3C92989-351E-497D-A61B-EB76AED171A1}" destId="{24EFA472-6F4C-4A55-B659-E4ABBEDE87C8}" srcOrd="14" destOrd="0" presId="urn:microsoft.com/office/officeart/2008/layout/HexagonCluster"/>
    <dgm:cxn modelId="{694A8900-35D8-417B-8EB5-449D5C235F95}" type="presParOf" srcId="{24EFA472-6F4C-4A55-B659-E4ABBEDE87C8}" destId="{04444E7B-9183-4003-932B-418D6A1CCF70}" srcOrd="0" destOrd="0" presId="urn:microsoft.com/office/officeart/2008/layout/HexagonCluster"/>
    <dgm:cxn modelId="{4DA1BAD1-52D6-4343-BBF0-1176CD5685F7}" type="presParOf" srcId="{A3C92989-351E-497D-A61B-EB76AED171A1}" destId="{F2B99D5B-F0B1-43B4-8759-AB90A1FF4BA9}" srcOrd="15" destOrd="0" presId="urn:microsoft.com/office/officeart/2008/layout/HexagonCluster"/>
    <dgm:cxn modelId="{E4A9F260-624F-44F3-B7F9-128CC5E80AB3}" type="presParOf" srcId="{F2B99D5B-F0B1-43B4-8759-AB90A1FF4BA9}" destId="{AE2EE18F-0951-4F64-9383-D56F7C0D2C6A}" srcOrd="0" destOrd="0" presId="urn:microsoft.com/office/officeart/2008/layout/HexagonCluster"/>
    <dgm:cxn modelId="{A893FF09-DBC2-451B-84F9-13615E37B164}" type="presParOf" srcId="{A3C92989-351E-497D-A61B-EB76AED171A1}" destId="{E95C46A7-5BF1-42F7-A37A-35B9218C4874}" srcOrd="16" destOrd="0" presId="urn:microsoft.com/office/officeart/2008/layout/HexagonCluster"/>
    <dgm:cxn modelId="{ECA367A9-8B92-42B4-B762-0AFB11403421}" type="presParOf" srcId="{E95C46A7-5BF1-42F7-A37A-35B9218C4874}" destId="{A6947E52-627E-48CB-B461-006449311A61}" srcOrd="0" destOrd="0" presId="urn:microsoft.com/office/officeart/2008/layout/HexagonCluster"/>
    <dgm:cxn modelId="{298B289C-0ABB-46C4-95A4-381280FD5576}" type="presParOf" srcId="{A3C92989-351E-497D-A61B-EB76AED171A1}" destId="{9C20FCB0-5DD7-4517-AC83-2780521FF50C}" srcOrd="17" destOrd="0" presId="urn:microsoft.com/office/officeart/2008/layout/HexagonCluster"/>
    <dgm:cxn modelId="{607A3B33-65DA-403C-8BE3-F9274F78213C}" type="presParOf" srcId="{9C20FCB0-5DD7-4517-AC83-2780521FF50C}" destId="{0E4C1003-2F28-4912-8064-F9B9D06741DD}" srcOrd="0" destOrd="0" presId="urn:microsoft.com/office/officeart/2008/layout/HexagonCluster"/>
    <dgm:cxn modelId="{FA2197AA-FA4A-422F-B9D3-1C1C81789F8E}" type="presParOf" srcId="{A3C92989-351E-497D-A61B-EB76AED171A1}" destId="{E6999527-6BF5-4BD1-815A-E83DA5A7ADCB}" srcOrd="18" destOrd="0" presId="urn:microsoft.com/office/officeart/2008/layout/HexagonCluster"/>
    <dgm:cxn modelId="{045F7F89-5C72-4D14-9F16-C493BEBA1A82}" type="presParOf" srcId="{E6999527-6BF5-4BD1-815A-E83DA5A7ADCB}" destId="{6D792AB0-1B93-437B-BE7E-364C3C72DD08}" srcOrd="0" destOrd="0" presId="urn:microsoft.com/office/officeart/2008/layout/HexagonCluster"/>
    <dgm:cxn modelId="{3C16AADA-BDC8-4FC3-B15E-E3ECE3762CDA}" type="presParOf" srcId="{A3C92989-351E-497D-A61B-EB76AED171A1}" destId="{C122D74D-7DDD-4655-8E51-7F5C8398CE11}" srcOrd="19" destOrd="0" presId="urn:microsoft.com/office/officeart/2008/layout/HexagonCluster"/>
    <dgm:cxn modelId="{9AE8237D-1448-4B6B-A6F8-C2A163E98408}" type="presParOf" srcId="{C122D74D-7DDD-4655-8E51-7F5C8398CE11}" destId="{F0ADEDA7-5109-4881-B7ED-C6EBD2970DCA}" srcOrd="0" destOrd="0" presId="urn:microsoft.com/office/officeart/2008/layout/HexagonCluster"/>
    <dgm:cxn modelId="{42AB005E-E48A-4BFF-9EB6-E55F9E86D70D}" type="presParOf" srcId="{A3C92989-351E-497D-A61B-EB76AED171A1}" destId="{19807FCE-A3BF-49D5-A03F-FD242F6764FC}" srcOrd="20" destOrd="0" presId="urn:microsoft.com/office/officeart/2008/layout/HexagonCluster"/>
    <dgm:cxn modelId="{35AAB182-A5CF-4414-8593-CBCBFBD3813B}" type="presParOf" srcId="{19807FCE-A3BF-49D5-A03F-FD242F6764FC}" destId="{4D979728-32C0-4B88-AAB3-3082D283DE4D}" srcOrd="0" destOrd="0" presId="urn:microsoft.com/office/officeart/2008/layout/HexagonCluster"/>
    <dgm:cxn modelId="{9BA8A572-4452-48BF-BE03-E3C010CB52CA}" type="presParOf" srcId="{A3C92989-351E-497D-A61B-EB76AED171A1}" destId="{6C26C9EA-DEED-4686-92A2-BE4DE873F4AC}" srcOrd="21" destOrd="0" presId="urn:microsoft.com/office/officeart/2008/layout/HexagonCluster"/>
    <dgm:cxn modelId="{AFB32A00-7A26-476E-B12D-1DDDA282715D}" type="presParOf" srcId="{6C26C9EA-DEED-4686-92A2-BE4DE873F4AC}" destId="{3E9375BA-6455-4B16-930F-2D4A30F65C9F}" srcOrd="0" destOrd="0" presId="urn:microsoft.com/office/officeart/2008/layout/HexagonCluster"/>
    <dgm:cxn modelId="{40E8540D-563F-4E8C-B6E0-DD7CB2BE9A81}" type="presParOf" srcId="{A3C92989-351E-497D-A61B-EB76AED171A1}" destId="{42E1A00D-A87E-489B-8F1B-74E4AB150F88}" srcOrd="22" destOrd="0" presId="urn:microsoft.com/office/officeart/2008/layout/HexagonCluster"/>
    <dgm:cxn modelId="{4A63594C-8F52-4E0B-8329-B22E5B76E538}" type="presParOf" srcId="{42E1A00D-A87E-489B-8F1B-74E4AB150F88}" destId="{3081D953-8174-44C6-B16E-DA71540AA3C7}" srcOrd="0" destOrd="0" presId="urn:microsoft.com/office/officeart/2008/layout/HexagonCluster"/>
    <dgm:cxn modelId="{9CF8F7D7-510C-4137-BE3B-238E71A112AD}" type="presParOf" srcId="{A3C92989-351E-497D-A61B-EB76AED171A1}" destId="{CDC95562-92AD-496C-B6C3-9FC6F1BF47FA}" srcOrd="23" destOrd="0" presId="urn:microsoft.com/office/officeart/2008/layout/HexagonCluster"/>
    <dgm:cxn modelId="{2AA9B01A-0248-4D2A-881A-95A2A041B728}" type="presParOf" srcId="{CDC95562-92AD-496C-B6C3-9FC6F1BF47FA}" destId="{2AE81B2D-7270-42D9-8AB6-45B21C702BAE}" srcOrd="0" destOrd="0" presId="urn:microsoft.com/office/officeart/2008/layout/HexagonCluster"/>
    <dgm:cxn modelId="{ACB76936-0E8D-4F18-821F-8C1DE1592694}" type="presParOf" srcId="{A3C92989-351E-497D-A61B-EB76AED171A1}" destId="{0DB645E9-021C-4840-BFCB-8CC645DA3271}" srcOrd="24" destOrd="0" presId="urn:microsoft.com/office/officeart/2008/layout/HexagonCluster"/>
    <dgm:cxn modelId="{E93487B3-3F06-4FC4-B0B4-8D1B9B3225C1}" type="presParOf" srcId="{0DB645E9-021C-4840-BFCB-8CC645DA3271}" destId="{E0971F1D-B909-4BF6-9737-05636D41702A}" srcOrd="0" destOrd="0" presId="urn:microsoft.com/office/officeart/2008/layout/HexagonCluster"/>
    <dgm:cxn modelId="{A8880726-752E-4DE2-ACBC-99EC41976EEE}" type="presParOf" srcId="{A3C92989-351E-497D-A61B-EB76AED171A1}" destId="{731E7618-B0A5-4632-94DB-37787B7FE4B4}" srcOrd="25" destOrd="0" presId="urn:microsoft.com/office/officeart/2008/layout/HexagonCluster"/>
    <dgm:cxn modelId="{1B4A062B-A83E-4613-BDEB-3D1356E36E5B}" type="presParOf" srcId="{731E7618-B0A5-4632-94DB-37787B7FE4B4}" destId="{7CFF0F2C-95D5-4CF3-BFBB-CA060E5F22F4}" srcOrd="0" destOrd="0" presId="urn:microsoft.com/office/officeart/2008/layout/HexagonCluster"/>
    <dgm:cxn modelId="{ACDDC856-D592-403E-BF21-7F3DB1DEAE9D}" type="presParOf" srcId="{A3C92989-351E-497D-A61B-EB76AED171A1}" destId="{BB464297-DE39-45AB-8A7D-B3E2D1B4383C}" srcOrd="26" destOrd="0" presId="urn:microsoft.com/office/officeart/2008/layout/HexagonCluster"/>
    <dgm:cxn modelId="{82D94721-4AEE-4D7B-92F2-0B8AE7476394}" type="presParOf" srcId="{BB464297-DE39-45AB-8A7D-B3E2D1B4383C}" destId="{3464AC8F-8605-4EDA-BBD4-1FAE922C5C45}" srcOrd="0" destOrd="0" presId="urn:microsoft.com/office/officeart/2008/layout/HexagonCluster"/>
    <dgm:cxn modelId="{BF592097-A626-43EC-AFD1-442922B51EB9}" type="presParOf" srcId="{A3C92989-351E-497D-A61B-EB76AED171A1}" destId="{0EA08583-84C2-4CE5-88BC-F3932EC9FF90}" srcOrd="27" destOrd="0" presId="urn:microsoft.com/office/officeart/2008/layout/HexagonCluster"/>
    <dgm:cxn modelId="{38CDF772-281B-4A91-8ACE-9E2BF6C6137A}" type="presParOf" srcId="{0EA08583-84C2-4CE5-88BC-F3932EC9FF90}" destId="{A4E3F9C6-5E5B-4BC0-86C8-D0758E91296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3F462-3B1F-4F90-B745-8616183B1EFF}">
      <dsp:nvSpPr>
        <dsp:cNvPr id="0" name=""/>
        <dsp:cNvSpPr/>
      </dsp:nvSpPr>
      <dsp:spPr>
        <a:xfrm>
          <a:off x="-4423540" y="-678442"/>
          <a:ext cx="5269923" cy="5269923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75349-1332-455C-898D-6196017080A3}">
      <dsp:nvSpPr>
        <dsp:cNvPr id="0" name=""/>
        <dsp:cNvSpPr/>
      </dsp:nvSpPr>
      <dsp:spPr>
        <a:xfrm>
          <a:off x="370588" y="244486"/>
          <a:ext cx="5327018" cy="48928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37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Georgia" panose="02040502050405020303" pitchFamily="18" charset="0"/>
            </a:rPr>
            <a:t>Указы Президента Российской Федерации</a:t>
          </a:r>
          <a:endParaRPr lang="ru-RU" sz="1500" b="1" kern="1200" dirty="0">
            <a:latin typeface="Georgia" panose="02040502050405020303" pitchFamily="18" charset="0"/>
          </a:endParaRPr>
        </a:p>
      </dsp:txBody>
      <dsp:txXfrm>
        <a:off x="370588" y="244486"/>
        <a:ext cx="5327018" cy="489286"/>
      </dsp:txXfrm>
    </dsp:sp>
    <dsp:sp modelId="{12A059ED-AB67-4A22-94A0-37C057F18C28}">
      <dsp:nvSpPr>
        <dsp:cNvPr id="0" name=""/>
        <dsp:cNvSpPr/>
      </dsp:nvSpPr>
      <dsp:spPr>
        <a:xfrm>
          <a:off x="64784" y="183325"/>
          <a:ext cx="611607" cy="611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7774E-C0B1-48A2-A37E-4091EEED341B}">
      <dsp:nvSpPr>
        <dsp:cNvPr id="0" name=""/>
        <dsp:cNvSpPr/>
      </dsp:nvSpPr>
      <dsp:spPr>
        <a:xfrm>
          <a:off x="721196" y="978181"/>
          <a:ext cx="4976410" cy="48928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37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Georgia" panose="02040502050405020303" pitchFamily="18" charset="0"/>
            </a:rPr>
            <a:t>Закон «Об образовании в Российской Федерации»</a:t>
          </a:r>
          <a:endParaRPr lang="ru-RU" sz="1500" b="1" kern="1200" dirty="0">
            <a:latin typeface="Georgia" panose="02040502050405020303" pitchFamily="18" charset="0"/>
          </a:endParaRPr>
        </a:p>
      </dsp:txBody>
      <dsp:txXfrm>
        <a:off x="721196" y="978181"/>
        <a:ext cx="4976410" cy="489286"/>
      </dsp:txXfrm>
    </dsp:sp>
    <dsp:sp modelId="{573B9992-8882-41B0-A120-C20FA5126754}">
      <dsp:nvSpPr>
        <dsp:cNvPr id="0" name=""/>
        <dsp:cNvSpPr/>
      </dsp:nvSpPr>
      <dsp:spPr>
        <a:xfrm>
          <a:off x="415392" y="917020"/>
          <a:ext cx="611607" cy="611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62A7A-F03C-41FC-81FE-DFB147567B6E}">
      <dsp:nvSpPr>
        <dsp:cNvPr id="0" name=""/>
        <dsp:cNvSpPr/>
      </dsp:nvSpPr>
      <dsp:spPr>
        <a:xfrm>
          <a:off x="828805" y="1711875"/>
          <a:ext cx="4868801" cy="48928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37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Georgia" panose="02040502050405020303" pitchFamily="18" charset="0"/>
            </a:rPr>
            <a:t>Закон «Об образовании в Ненецком автономном округе»</a:t>
          </a:r>
          <a:endParaRPr lang="ru-RU" sz="1500" b="1" kern="1200" dirty="0">
            <a:latin typeface="Georgia" panose="02040502050405020303" pitchFamily="18" charset="0"/>
          </a:endParaRPr>
        </a:p>
      </dsp:txBody>
      <dsp:txXfrm>
        <a:off x="828805" y="1711875"/>
        <a:ext cx="4868801" cy="489286"/>
      </dsp:txXfrm>
    </dsp:sp>
    <dsp:sp modelId="{04463CC5-F5AC-444A-A4D2-7FE55E9B9BA5}">
      <dsp:nvSpPr>
        <dsp:cNvPr id="0" name=""/>
        <dsp:cNvSpPr/>
      </dsp:nvSpPr>
      <dsp:spPr>
        <a:xfrm>
          <a:off x="523001" y="1650715"/>
          <a:ext cx="611607" cy="611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D6965-6872-4D98-986A-CEAAFBA437AD}">
      <dsp:nvSpPr>
        <dsp:cNvPr id="0" name=""/>
        <dsp:cNvSpPr/>
      </dsp:nvSpPr>
      <dsp:spPr>
        <a:xfrm>
          <a:off x="721196" y="2445570"/>
          <a:ext cx="4976410" cy="48928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37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Georgia" panose="02040502050405020303" pitchFamily="18" charset="0"/>
            </a:rPr>
            <a:t>Федеральные государственные образовательные стандарты</a:t>
          </a:r>
          <a:endParaRPr lang="ru-RU" sz="1500" b="1" kern="1200" dirty="0">
            <a:latin typeface="Georgia" panose="02040502050405020303" pitchFamily="18" charset="0"/>
          </a:endParaRPr>
        </a:p>
      </dsp:txBody>
      <dsp:txXfrm>
        <a:off x="721196" y="2445570"/>
        <a:ext cx="4976410" cy="489286"/>
      </dsp:txXfrm>
    </dsp:sp>
    <dsp:sp modelId="{47F06E66-C5C6-4F52-8992-AE23EEA94294}">
      <dsp:nvSpPr>
        <dsp:cNvPr id="0" name=""/>
        <dsp:cNvSpPr/>
      </dsp:nvSpPr>
      <dsp:spPr>
        <a:xfrm>
          <a:off x="415392" y="2384409"/>
          <a:ext cx="611607" cy="611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90A70-EFED-48CB-9F6E-82674D6CCB19}">
      <dsp:nvSpPr>
        <dsp:cNvPr id="0" name=""/>
        <dsp:cNvSpPr/>
      </dsp:nvSpPr>
      <dsp:spPr>
        <a:xfrm>
          <a:off x="370588" y="3179265"/>
          <a:ext cx="5327018" cy="48928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37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Georgia" panose="02040502050405020303" pitchFamily="18" charset="0"/>
            </a:rPr>
            <a:t>Государственная программа «Развитие образования в Ненецком автономном округе»</a:t>
          </a:r>
          <a:endParaRPr lang="ru-RU" sz="1500" b="1" kern="1200" dirty="0">
            <a:latin typeface="Georgia" panose="02040502050405020303" pitchFamily="18" charset="0"/>
          </a:endParaRPr>
        </a:p>
      </dsp:txBody>
      <dsp:txXfrm>
        <a:off x="370588" y="3179265"/>
        <a:ext cx="5327018" cy="489286"/>
      </dsp:txXfrm>
    </dsp:sp>
    <dsp:sp modelId="{EDF0B4D7-C957-4B08-A1E0-FD8454315466}">
      <dsp:nvSpPr>
        <dsp:cNvPr id="0" name=""/>
        <dsp:cNvSpPr/>
      </dsp:nvSpPr>
      <dsp:spPr>
        <a:xfrm>
          <a:off x="64784" y="3118104"/>
          <a:ext cx="611607" cy="611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94D1A-F01D-4A7E-AF2A-1229A9A6CDC2}">
      <dsp:nvSpPr>
        <dsp:cNvPr id="0" name=""/>
        <dsp:cNvSpPr/>
      </dsp:nvSpPr>
      <dsp:spPr>
        <a:xfrm>
          <a:off x="521073" y="733"/>
          <a:ext cx="2702268" cy="5586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56 образовательных организаций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537435" y="17095"/>
        <a:ext cx="2669544" cy="525918"/>
      </dsp:txXfrm>
    </dsp:sp>
    <dsp:sp modelId="{5489B199-4C0F-4B22-913A-B5EF91B4BCC7}">
      <dsp:nvSpPr>
        <dsp:cNvPr id="0" name=""/>
        <dsp:cNvSpPr/>
      </dsp:nvSpPr>
      <dsp:spPr>
        <a:xfrm>
          <a:off x="521073" y="659930"/>
          <a:ext cx="558642" cy="55864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B8909-212B-428B-B643-5EA02CE741B0}">
      <dsp:nvSpPr>
        <dsp:cNvPr id="0" name=""/>
        <dsp:cNvSpPr/>
      </dsp:nvSpPr>
      <dsp:spPr>
        <a:xfrm>
          <a:off x="1113234" y="659930"/>
          <a:ext cx="2110108" cy="55864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anose="02040502050405020303" pitchFamily="18" charset="0"/>
            </a:rPr>
            <a:t>3 634 дошкольника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1140510" y="687206"/>
        <a:ext cx="2055556" cy="504090"/>
      </dsp:txXfrm>
    </dsp:sp>
    <dsp:sp modelId="{7997F563-C2EE-4F84-8C99-B34D77A2C5EE}">
      <dsp:nvSpPr>
        <dsp:cNvPr id="0" name=""/>
        <dsp:cNvSpPr/>
      </dsp:nvSpPr>
      <dsp:spPr>
        <a:xfrm>
          <a:off x="521073" y="1285610"/>
          <a:ext cx="558642" cy="55864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8ADFA-E777-4B52-99C7-B5DA52BFB225}">
      <dsp:nvSpPr>
        <dsp:cNvPr id="0" name=""/>
        <dsp:cNvSpPr/>
      </dsp:nvSpPr>
      <dsp:spPr>
        <a:xfrm>
          <a:off x="1113234" y="1285610"/>
          <a:ext cx="2110108" cy="55864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anose="02040502050405020303" pitchFamily="18" charset="0"/>
            </a:rPr>
            <a:t>6 480 школьников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1140510" y="1312886"/>
        <a:ext cx="2055556" cy="504090"/>
      </dsp:txXfrm>
    </dsp:sp>
    <dsp:sp modelId="{CA956094-2D23-42EB-B610-5BB2F91B8002}">
      <dsp:nvSpPr>
        <dsp:cNvPr id="0" name=""/>
        <dsp:cNvSpPr/>
      </dsp:nvSpPr>
      <dsp:spPr>
        <a:xfrm>
          <a:off x="521073" y="1911289"/>
          <a:ext cx="558642" cy="55864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DBFAA-D782-48EE-8985-7B84966E485E}">
      <dsp:nvSpPr>
        <dsp:cNvPr id="0" name=""/>
        <dsp:cNvSpPr/>
      </dsp:nvSpPr>
      <dsp:spPr>
        <a:xfrm>
          <a:off x="1113234" y="1911289"/>
          <a:ext cx="2110108" cy="55864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anose="02040502050405020303" pitchFamily="18" charset="0"/>
            </a:rPr>
            <a:t>1 069 студентов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1140510" y="1938565"/>
        <a:ext cx="2055556" cy="504090"/>
      </dsp:txXfrm>
    </dsp:sp>
    <dsp:sp modelId="{0C85D983-18C3-41B7-BB4E-E6E06511929A}">
      <dsp:nvSpPr>
        <dsp:cNvPr id="0" name=""/>
        <dsp:cNvSpPr/>
      </dsp:nvSpPr>
      <dsp:spPr>
        <a:xfrm>
          <a:off x="521073" y="2536968"/>
          <a:ext cx="558642" cy="55864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FA84D-B9A1-4610-B4DC-7DFF5CC1246F}">
      <dsp:nvSpPr>
        <dsp:cNvPr id="0" name=""/>
        <dsp:cNvSpPr/>
      </dsp:nvSpPr>
      <dsp:spPr>
        <a:xfrm>
          <a:off x="1113234" y="2536968"/>
          <a:ext cx="2110108" cy="55864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anose="02040502050405020303" pitchFamily="18" charset="0"/>
            </a:rPr>
            <a:t>5313</a:t>
          </a:r>
          <a:r>
            <a:rPr lang="ru-RU" sz="900" kern="1200" dirty="0" smtClean="0">
              <a:latin typeface="Georgia" panose="02040502050405020303" pitchFamily="18" charset="0"/>
            </a:rPr>
            <a:t> </a:t>
          </a:r>
          <a:r>
            <a:rPr lang="ru-RU" sz="1000" kern="1200" dirty="0" smtClean="0">
              <a:latin typeface="Georgia" panose="02040502050405020303" pitchFamily="18" charset="0"/>
            </a:rPr>
            <a:t>обучающихся в учреждениях дополнительного образования</a:t>
          </a:r>
          <a:endParaRPr lang="ru-RU" sz="1000" kern="1200" dirty="0">
            <a:latin typeface="Georgia" panose="02040502050405020303" pitchFamily="18" charset="0"/>
          </a:endParaRPr>
        </a:p>
      </dsp:txBody>
      <dsp:txXfrm>
        <a:off x="1140510" y="2564244"/>
        <a:ext cx="2055556" cy="504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8F5DA-F34F-462C-A81C-3A7C84425033}">
      <dsp:nvSpPr>
        <dsp:cNvPr id="0" name=""/>
        <dsp:cNvSpPr/>
      </dsp:nvSpPr>
      <dsp:spPr>
        <a:xfrm>
          <a:off x="1926571" y="2380584"/>
          <a:ext cx="1668593" cy="143277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Georgia" panose="02040502050405020303" pitchFamily="18" charset="0"/>
            </a:rPr>
            <a:t>Воспитание</a:t>
          </a:r>
          <a:endParaRPr lang="ru-RU" sz="1300" b="1" kern="1200" dirty="0">
            <a:latin typeface="Georgia" panose="02040502050405020303" pitchFamily="18" charset="0"/>
          </a:endParaRPr>
        </a:p>
      </dsp:txBody>
      <dsp:txXfrm>
        <a:off x="2185019" y="2602507"/>
        <a:ext cx="1151697" cy="988933"/>
      </dsp:txXfrm>
    </dsp:sp>
    <dsp:sp modelId="{0CEA65C5-C464-4E1E-8CE0-2810EF04B234}">
      <dsp:nvSpPr>
        <dsp:cNvPr id="0" name=""/>
        <dsp:cNvSpPr/>
      </dsp:nvSpPr>
      <dsp:spPr>
        <a:xfrm>
          <a:off x="1966383" y="3021095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C5002-A76D-4FB2-B063-F41E475AFEE2}">
      <dsp:nvSpPr>
        <dsp:cNvPr id="0" name=""/>
        <dsp:cNvSpPr/>
      </dsp:nvSpPr>
      <dsp:spPr>
        <a:xfrm>
          <a:off x="490660" y="1588316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1C6B0-6BC0-4033-B0CE-4F947D8F833F}">
      <dsp:nvSpPr>
        <dsp:cNvPr id="0" name=""/>
        <dsp:cNvSpPr/>
      </dsp:nvSpPr>
      <dsp:spPr>
        <a:xfrm>
          <a:off x="1633726" y="2830994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F391F-FD6F-4ECD-8C9A-0F236FE825FC}">
      <dsp:nvSpPr>
        <dsp:cNvPr id="0" name=""/>
        <dsp:cNvSpPr/>
      </dsp:nvSpPr>
      <dsp:spPr>
        <a:xfrm>
          <a:off x="3362482" y="1583995"/>
          <a:ext cx="1668593" cy="143277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88911"/>
            <a:satOff val="-8464"/>
            <a:lumOff val="6299"/>
            <a:alphaOff val="0"/>
          </a:schemeClr>
        </a:solidFill>
        <a:ln w="25400" cap="flat" cmpd="sng" algn="ctr">
          <a:solidFill>
            <a:schemeClr val="accent3">
              <a:shade val="80000"/>
              <a:hueOff val="88911"/>
              <a:satOff val="-8464"/>
              <a:lumOff val="62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Наука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3620930" y="1805918"/>
        <a:ext cx="1151697" cy="988933"/>
      </dsp:txXfrm>
    </dsp:sp>
    <dsp:sp modelId="{FE2099D6-E3A8-4537-89C5-CCD0BE7D6BF1}">
      <dsp:nvSpPr>
        <dsp:cNvPr id="0" name=""/>
        <dsp:cNvSpPr/>
      </dsp:nvSpPr>
      <dsp:spPr>
        <a:xfrm>
          <a:off x="4510856" y="2823433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47050-12C9-46F6-A6B1-AC5E79093D66}">
      <dsp:nvSpPr>
        <dsp:cNvPr id="0" name=""/>
        <dsp:cNvSpPr/>
      </dsp:nvSpPr>
      <dsp:spPr>
        <a:xfrm>
          <a:off x="4797508" y="2377344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3">
              <a:shade val="80000"/>
              <a:hueOff val="88911"/>
              <a:satOff val="-8464"/>
              <a:lumOff val="62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CF434-02C4-48E5-946E-36EC3AF7BE8A}">
      <dsp:nvSpPr>
        <dsp:cNvPr id="0" name=""/>
        <dsp:cNvSpPr/>
      </dsp:nvSpPr>
      <dsp:spPr>
        <a:xfrm>
          <a:off x="4838205" y="3015154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A1E67-8E90-4BC2-BD2D-19CFC84DE4E7}">
      <dsp:nvSpPr>
        <dsp:cNvPr id="0" name=""/>
        <dsp:cNvSpPr/>
      </dsp:nvSpPr>
      <dsp:spPr>
        <a:xfrm>
          <a:off x="1926571" y="796588"/>
          <a:ext cx="1668593" cy="143277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177823"/>
            <a:satOff val="-16927"/>
            <a:lumOff val="12598"/>
            <a:alphaOff val="0"/>
          </a:schemeClr>
        </a:solidFill>
        <a:ln w="25400" cap="flat" cmpd="sng" algn="ctr">
          <a:solidFill>
            <a:schemeClr val="accent3">
              <a:shade val="80000"/>
              <a:hueOff val="177823"/>
              <a:satOff val="-16927"/>
              <a:lumOff val="12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anose="02040502050405020303" pitchFamily="18" charset="0"/>
            </a:rPr>
            <a:t>Обучение</a:t>
          </a:r>
          <a:endParaRPr lang="ru-RU" sz="1600" b="1" kern="1200" dirty="0">
            <a:latin typeface="Georgia" panose="02040502050405020303" pitchFamily="18" charset="0"/>
          </a:endParaRPr>
        </a:p>
      </dsp:txBody>
      <dsp:txXfrm>
        <a:off x="2185019" y="1018511"/>
        <a:ext cx="1151697" cy="988933"/>
      </dsp:txXfrm>
    </dsp:sp>
    <dsp:sp modelId="{D01E2C41-5790-4CAC-A44E-168852D460A4}">
      <dsp:nvSpPr>
        <dsp:cNvPr id="0" name=""/>
        <dsp:cNvSpPr/>
      </dsp:nvSpPr>
      <dsp:spPr>
        <a:xfrm>
          <a:off x="3062559" y="816030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EF597-1885-468D-B028-A1E22A9EB238}">
      <dsp:nvSpPr>
        <dsp:cNvPr id="0" name=""/>
        <dsp:cNvSpPr/>
      </dsp:nvSpPr>
      <dsp:spPr>
        <a:xfrm>
          <a:off x="3362482" y="0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3">
              <a:shade val="80000"/>
              <a:hueOff val="177823"/>
              <a:satOff val="-16927"/>
              <a:lumOff val="12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6EA7D-B6D7-418B-8D69-58259D6279E1}">
      <dsp:nvSpPr>
        <dsp:cNvPr id="0" name=""/>
        <dsp:cNvSpPr/>
      </dsp:nvSpPr>
      <dsp:spPr>
        <a:xfrm>
          <a:off x="3409372" y="634570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69198-FAB5-4911-95AB-FCF62CD1645F}">
      <dsp:nvSpPr>
        <dsp:cNvPr id="0" name=""/>
        <dsp:cNvSpPr/>
      </dsp:nvSpPr>
      <dsp:spPr>
        <a:xfrm>
          <a:off x="4797508" y="793348"/>
          <a:ext cx="1668593" cy="143277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266734"/>
            <a:satOff val="-25391"/>
            <a:lumOff val="18897"/>
            <a:alphaOff val="0"/>
          </a:schemeClr>
        </a:solidFill>
        <a:ln w="25400" cap="flat" cmpd="sng" algn="ctr">
          <a:solidFill>
            <a:schemeClr val="accent3">
              <a:shade val="80000"/>
              <a:hueOff val="266734"/>
              <a:satOff val="-25391"/>
              <a:lumOff val="18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anose="02040502050405020303" pitchFamily="18" charset="0"/>
            </a:rPr>
            <a:t>Искусство</a:t>
          </a:r>
          <a:endParaRPr lang="ru-RU" sz="1600" b="1" kern="1200" dirty="0">
            <a:latin typeface="Georgia" panose="02040502050405020303" pitchFamily="18" charset="0"/>
          </a:endParaRPr>
        </a:p>
      </dsp:txBody>
      <dsp:txXfrm>
        <a:off x="5055956" y="1015271"/>
        <a:ext cx="1151697" cy="988933"/>
      </dsp:txXfrm>
    </dsp:sp>
    <dsp:sp modelId="{4E3CECE7-7A5D-4923-AA24-3618885337E6}">
      <dsp:nvSpPr>
        <dsp:cNvPr id="0" name=""/>
        <dsp:cNvSpPr/>
      </dsp:nvSpPr>
      <dsp:spPr>
        <a:xfrm>
          <a:off x="6241381" y="1428458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44E7B-9183-4003-932B-418D6A1CCF70}">
      <dsp:nvSpPr>
        <dsp:cNvPr id="0" name=""/>
        <dsp:cNvSpPr/>
      </dsp:nvSpPr>
      <dsp:spPr>
        <a:xfrm>
          <a:off x="6233418" y="1599117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3">
              <a:shade val="80000"/>
              <a:hueOff val="266734"/>
              <a:satOff val="-25391"/>
              <a:lumOff val="18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EE18F-0951-4F64-9383-D56F7C0D2C6A}">
      <dsp:nvSpPr>
        <dsp:cNvPr id="0" name=""/>
        <dsp:cNvSpPr/>
      </dsp:nvSpPr>
      <dsp:spPr>
        <a:xfrm>
          <a:off x="6558998" y="1624500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47E52-627E-48CB-B461-006449311A61}">
      <dsp:nvSpPr>
        <dsp:cNvPr id="0" name=""/>
        <dsp:cNvSpPr/>
      </dsp:nvSpPr>
      <dsp:spPr>
        <a:xfrm>
          <a:off x="6233418" y="15121"/>
          <a:ext cx="1668593" cy="143277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355646"/>
            <a:satOff val="-33855"/>
            <a:lumOff val="25196"/>
            <a:alphaOff val="0"/>
          </a:schemeClr>
        </a:solidFill>
        <a:ln w="25400" cap="flat" cmpd="sng" algn="ctr">
          <a:solidFill>
            <a:schemeClr val="accent3">
              <a:shade val="80000"/>
              <a:hueOff val="355646"/>
              <a:satOff val="-33855"/>
              <a:lumOff val="2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Georgia" panose="02040502050405020303" pitchFamily="18" charset="0"/>
            </a:rPr>
            <a:t>Творчество</a:t>
          </a:r>
          <a:endParaRPr lang="ru-RU" sz="1400" b="1" kern="1200" dirty="0">
            <a:latin typeface="Georgia" panose="02040502050405020303" pitchFamily="18" charset="0"/>
          </a:endParaRPr>
        </a:p>
      </dsp:txBody>
      <dsp:txXfrm>
        <a:off x="6491866" y="237044"/>
        <a:ext cx="1151697" cy="988933"/>
      </dsp:txXfrm>
    </dsp:sp>
    <dsp:sp modelId="{0E4C1003-2F28-4912-8064-F9B9D06741DD}">
      <dsp:nvSpPr>
        <dsp:cNvPr id="0" name=""/>
        <dsp:cNvSpPr/>
      </dsp:nvSpPr>
      <dsp:spPr>
        <a:xfrm>
          <a:off x="7677292" y="657253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92AB0-1B93-437B-BE7E-364C3C72DD08}">
      <dsp:nvSpPr>
        <dsp:cNvPr id="0" name=""/>
        <dsp:cNvSpPr/>
      </dsp:nvSpPr>
      <dsp:spPr>
        <a:xfrm>
          <a:off x="7669329" y="814410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accent3">
              <a:shade val="80000"/>
              <a:hueOff val="355646"/>
              <a:satOff val="-33855"/>
              <a:lumOff val="2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DEDA7-5109-4881-B7ED-C6EBD2970DCA}">
      <dsp:nvSpPr>
        <dsp:cNvPr id="0" name=""/>
        <dsp:cNvSpPr/>
      </dsp:nvSpPr>
      <dsp:spPr>
        <a:xfrm>
          <a:off x="8001986" y="846274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79728-32C0-4B88-AAB3-3082D283DE4D}">
      <dsp:nvSpPr>
        <dsp:cNvPr id="0" name=""/>
        <dsp:cNvSpPr/>
      </dsp:nvSpPr>
      <dsp:spPr>
        <a:xfrm>
          <a:off x="7669329" y="2395706"/>
          <a:ext cx="1668593" cy="143277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444557"/>
            <a:satOff val="-42318"/>
            <a:lumOff val="31495"/>
            <a:alphaOff val="0"/>
          </a:schemeClr>
        </a:solidFill>
        <a:ln w="25400" cap="flat" cmpd="sng" algn="ctr">
          <a:solidFill>
            <a:schemeClr val="accent3">
              <a:shade val="80000"/>
              <a:hueOff val="444557"/>
              <a:satOff val="-42318"/>
              <a:lumOff val="31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Georgia" panose="02040502050405020303" pitchFamily="18" charset="0"/>
            </a:rPr>
            <a:t>Выбор профессии</a:t>
          </a:r>
          <a:endParaRPr lang="ru-RU" sz="1400" b="1" kern="1200" dirty="0">
            <a:latin typeface="Georgia" panose="02040502050405020303" pitchFamily="18" charset="0"/>
          </a:endParaRPr>
        </a:p>
      </dsp:txBody>
      <dsp:txXfrm>
        <a:off x="7927777" y="2617629"/>
        <a:ext cx="1151697" cy="988933"/>
      </dsp:txXfrm>
    </dsp:sp>
    <dsp:sp modelId="{3E9375BA-6455-4B16-930F-2D4A30F65C9F}">
      <dsp:nvSpPr>
        <dsp:cNvPr id="0" name=""/>
        <dsp:cNvSpPr/>
      </dsp:nvSpPr>
      <dsp:spPr>
        <a:xfrm>
          <a:off x="8000217" y="3650805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1D953-8174-44C6-B16E-DA71540AA3C7}">
      <dsp:nvSpPr>
        <dsp:cNvPr id="0" name=""/>
        <dsp:cNvSpPr/>
      </dsp:nvSpPr>
      <dsp:spPr>
        <a:xfrm>
          <a:off x="6233418" y="3180413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3">
              <a:shade val="80000"/>
              <a:hueOff val="444557"/>
              <a:satOff val="-42318"/>
              <a:lumOff val="31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81B2D-7270-42D9-8AB6-45B21C702BAE}">
      <dsp:nvSpPr>
        <dsp:cNvPr id="0" name=""/>
        <dsp:cNvSpPr/>
      </dsp:nvSpPr>
      <dsp:spPr>
        <a:xfrm>
          <a:off x="7690563" y="3809043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71F1D-B909-4BF6-9737-05636D41702A}">
      <dsp:nvSpPr>
        <dsp:cNvPr id="0" name=""/>
        <dsp:cNvSpPr/>
      </dsp:nvSpPr>
      <dsp:spPr>
        <a:xfrm>
          <a:off x="3360712" y="3171232"/>
          <a:ext cx="1668593" cy="143277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533469"/>
            <a:satOff val="-50782"/>
            <a:lumOff val="37794"/>
            <a:alphaOff val="0"/>
          </a:schemeClr>
        </a:solidFill>
        <a:ln w="25400" cap="flat" cmpd="sng" algn="ctr">
          <a:solidFill>
            <a:schemeClr val="accent3">
              <a:shade val="80000"/>
              <a:hueOff val="533469"/>
              <a:satOff val="-50782"/>
              <a:lumOff val="37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anose="02040502050405020303" pitchFamily="18" charset="0"/>
            </a:rPr>
            <a:t>Спорт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3619160" y="3393155"/>
        <a:ext cx="1151697" cy="988933"/>
      </dsp:txXfrm>
    </dsp:sp>
    <dsp:sp modelId="{7CFF0F2C-95D5-4CF3-BFBB-CA060E5F22F4}">
      <dsp:nvSpPr>
        <dsp:cNvPr id="0" name=""/>
        <dsp:cNvSpPr/>
      </dsp:nvSpPr>
      <dsp:spPr>
        <a:xfrm>
          <a:off x="3408487" y="3806342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4AC8F-8605-4EDA-BBD4-1FAE922C5C45}">
      <dsp:nvSpPr>
        <dsp:cNvPr id="0" name=""/>
        <dsp:cNvSpPr/>
      </dsp:nvSpPr>
      <dsp:spPr>
        <a:xfrm>
          <a:off x="1925686" y="3967820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3">
              <a:shade val="80000"/>
              <a:hueOff val="533469"/>
              <a:satOff val="-50782"/>
              <a:lumOff val="37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3F9C6-5E5B-4BC0-86C8-D0758E91296F}">
      <dsp:nvSpPr>
        <dsp:cNvPr id="0" name=""/>
        <dsp:cNvSpPr/>
      </dsp:nvSpPr>
      <dsp:spPr>
        <a:xfrm>
          <a:off x="3060790" y="3987803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B465F-7A27-4FFE-B58F-7A8F78657DB7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CEB37-8CF8-4945-83C6-A270E8B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8B70-E187-43CC-B2CC-611CA0A13B60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3F8B70-E187-43CC-B2CC-611CA0A13B60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2E1053C-D2ED-4986-AB2A-831AD9628C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7.png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755576" y="1772816"/>
            <a:ext cx="7880980" cy="1623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Стратегические ориентиры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развития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системы образования 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в Ненецком автономном округе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2993505" y="5229200"/>
            <a:ext cx="5665539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Августовская конференция педагогических работников Ненецкого автономного округа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 новым учебным годом!</a:t>
            </a:r>
            <a:endParaRPr lang="ru-RU" dirty="0"/>
          </a:p>
        </p:txBody>
      </p:sp>
      <p:graphicFrame>
        <p:nvGraphicFramePr>
          <p:cNvPr id="43" name="Объект 4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2964015"/>
              </p:ext>
            </p:extLst>
          </p:nvPr>
        </p:nvGraphicFramePr>
        <p:xfrm>
          <a:off x="-396552" y="1196752"/>
          <a:ext cx="98285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64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1628800"/>
            <a:ext cx="5486400" cy="8674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  <a:b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7" t="399" r="2875" b="-399"/>
          <a:stretch/>
        </p:blipFill>
        <p:spPr>
          <a:xfrm>
            <a:off x="2015208" y="0"/>
            <a:ext cx="7128792" cy="6858000"/>
          </a:xfrm>
        </p:spPr>
      </p:pic>
    </p:spTree>
    <p:extLst>
      <p:ext uri="{BB962C8B-B14F-4D97-AF65-F5344CB8AC3E}">
        <p14:creationId xmlns:p14="http://schemas.microsoft.com/office/powerpoint/2010/main" val="256484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5841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Указ Президента Российской 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Федерации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«О национальных целях и стратегических задачах развития Российской Федерации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период до 2024 года»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от 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7 мая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2018 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года № 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204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body" sz="half" idx="4294967295"/>
          </p:nvPr>
        </p:nvSpPr>
        <p:spPr>
          <a:xfrm>
            <a:off x="2915816" y="5229200"/>
            <a:ext cx="6097587" cy="12961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Задача из Указа № 204 от 07.05.2018: 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«Обеспечение глобальной конкурентоспособности российского образования»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767067"/>
              </p:ext>
            </p:extLst>
          </p:nvPr>
        </p:nvGraphicFramePr>
        <p:xfrm>
          <a:off x="0" y="1484785"/>
          <a:ext cx="9144000" cy="356423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27707"/>
                <a:gridCol w="2999747"/>
                <a:gridCol w="4116546"/>
              </a:tblGrid>
              <a:tr h="420402">
                <a:tc rowSpan="8"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Национальный проект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«Образование»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Современная школа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Новые места в образовательных организациях, доступная среда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70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Успех каждого ребёнка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Дополнительное образование, профориентация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обучающихся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905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Современные родители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Центры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диагностической и консультационной помощи родителям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70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Цифровая среда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Высокий уровень владения цифровыми навыками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481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Учитель будущего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Профессиональный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рост педагогов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481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Молодые профессионалы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Модернизация профессионального образования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436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Новые возможности для каждого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Непрерывное обучение, профессиональный рост граждан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481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Социальная активность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Наставничество,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добровольчество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27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инфраструктура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366475"/>
              </p:ext>
            </p:extLst>
          </p:nvPr>
        </p:nvGraphicFramePr>
        <p:xfrm>
          <a:off x="0" y="1340768"/>
          <a:ext cx="9144000" cy="365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0"/>
              </a:tblGrid>
              <a:tr h="3467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Выполнено в 2017-2018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г.г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606815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школы в п. Красное, с. Нижняя Пёша, с. Тельвиска, </a:t>
                      </a: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детский сад «Ромашка»</a:t>
                      </a:r>
                    </a:p>
                  </a:txBody>
                  <a:tcPr/>
                </a:tc>
              </a:tr>
              <a:tr h="606815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кабинеты</a:t>
                      </a:r>
                      <a:r>
                        <a:rPr lang="ru-RU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физики и химии в школах п.Амдерма, п. Каратайка, </a:t>
                      </a:r>
                    </a:p>
                    <a:p>
                      <a:pPr algn="ctr"/>
                      <a:r>
                        <a:rPr lang="ru-RU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п. </a:t>
                      </a:r>
                      <a:r>
                        <a:rPr lang="ru-RU" sz="17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Нельмин</a:t>
                      </a:r>
                      <a:r>
                        <a:rPr lang="ru-RU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-Нос, п. Усть-Кара, с. </a:t>
                      </a:r>
                      <a:r>
                        <a:rPr lang="ru-RU" sz="1700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Коткино</a:t>
                      </a:r>
                      <a:endParaRPr lang="ru-RU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46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организация доступной среды в 3 школах, 6 детских садах</a:t>
                      </a:r>
                    </a:p>
                  </a:txBody>
                  <a:tcPr/>
                </a:tc>
              </a:tr>
              <a:tr h="606815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развитие инфраструктуры профессиональных образовательных организаций</a:t>
                      </a:r>
                    </a:p>
                  </a:txBody>
                  <a:tcPr/>
                </a:tc>
              </a:tr>
              <a:tr h="3467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оборудование для </a:t>
                      </a:r>
                      <a:r>
                        <a:rPr lang="ru-RU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робоквантума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и IT-</a:t>
                      </a:r>
                      <a:r>
                        <a:rPr lang="ru-RU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квантума</a:t>
                      </a:r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467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спортивный инвентарь и оборудование для 9 сельских школ</a:t>
                      </a:r>
                    </a:p>
                  </a:txBody>
                  <a:tcPr/>
                </a:tc>
              </a:tr>
              <a:tr h="3467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теннисный корт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1840" y="5157192"/>
            <a:ext cx="5436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Rod" panose="02030509050101010101" pitchFamily="49" charset="-79"/>
              </a:rPr>
              <a:t>Задача из Указа № 204 от 07.05.2018: «Обновление инфраструктуры в рамках реализации национального проекта «Образование»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  <a:cs typeface="Rod" panose="02030509050101010101" pitchFamily="49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9" y="15186"/>
            <a:ext cx="94496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5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Качество образования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075855"/>
              </p:ext>
            </p:extLst>
          </p:nvPr>
        </p:nvGraphicFramePr>
        <p:xfrm>
          <a:off x="0" y="1458973"/>
          <a:ext cx="9144000" cy="3554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0"/>
              </a:tblGrid>
              <a:tr h="3872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Выполнено в 2017-2018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г.г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6684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3 место в рейтинге регионов по организационно-технологическому обеспечению проведения основного этапа ЕГЭ</a:t>
                      </a:r>
                    </a:p>
                  </a:txBody>
                  <a:tcPr/>
                </a:tc>
              </a:tr>
              <a:tr h="38724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в 2018 году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во всех школах НАО объективные результаты ВПР</a:t>
                      </a:r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87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углублённое изучение предметов, кадетское воспитание</a:t>
                      </a:r>
                    </a:p>
                  </a:txBody>
                  <a:tcPr/>
                </a:tc>
              </a:tr>
              <a:tr h="6684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региональные ресурсные площадки по актуальным направлениям развития образования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6840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региональный проект «Образование для населения, ведущего кочевой образ жизни в НАО»</a:t>
                      </a:r>
                    </a:p>
                  </a:txBody>
                  <a:tcPr/>
                </a:tc>
              </a:tr>
              <a:tr h="38724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100% охват независимой оценкой качества условий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1840" y="5157192"/>
            <a:ext cx="5436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Rod" panose="02030509050101010101" pitchFamily="49" charset="-79"/>
              </a:rPr>
              <a:t>Задача из 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Rod" panose="02030509050101010101" pitchFamily="49" charset="-79"/>
              </a:rPr>
              <a:t>регионального проекта «Образование»: «Повышение качества и эффективности образования в регионе»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  <a:cs typeface="Rod" panose="02030509050101010101" pitchFamily="49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9" y="15186"/>
            <a:ext cx="94496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8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Цифровое образование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356825"/>
              </p:ext>
            </p:extLst>
          </p:nvPr>
        </p:nvGraphicFramePr>
        <p:xfrm>
          <a:off x="0" y="1458978"/>
          <a:ext cx="9144000" cy="35541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0"/>
              </a:tblGrid>
              <a:tr h="4600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Выполнено в 2017-2018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г.г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79402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автоматизированная информационная система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«Электронное образование»</a:t>
                      </a:r>
                    </a:p>
                  </a:txBody>
                  <a:tcPr/>
                </a:tc>
              </a:tr>
              <a:tr h="460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электронные дневники и электронные журналы</a:t>
                      </a:r>
                    </a:p>
                  </a:txBody>
                  <a:tcPr/>
                </a:tc>
              </a:tr>
              <a:tr h="460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региональный проект «Цифровое образовательное кольцо»</a:t>
                      </a:r>
                    </a:p>
                  </a:txBody>
                  <a:tcPr/>
                </a:tc>
              </a:tr>
              <a:tr h="460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обновление компьютерного оборудования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6002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обеспечение информационной безопасности обучающихся</a:t>
                      </a:r>
                    </a:p>
                  </a:txBody>
                  <a:tcPr/>
                </a:tc>
              </a:tr>
              <a:tr h="460029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47864" y="5248592"/>
            <a:ext cx="543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Rod" panose="02030509050101010101" pitchFamily="49" charset="-79"/>
              </a:rPr>
              <a:t>Задача из Указа № 204 от 07.05.2018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Rod" panose="02030509050101010101" pitchFamily="49" charset="-79"/>
              </a:rPr>
              <a:t>: «Создание современной и безопасной цифровой образовательной среды»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  <a:cs typeface="Rod" panose="02030509050101010101" pitchFamily="49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9" y="15186"/>
            <a:ext cx="94496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3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Одарённые дети, </a:t>
            </a:r>
            <a:b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талантливая молодёжь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158878"/>
              </p:ext>
            </p:extLst>
          </p:nvPr>
        </p:nvGraphicFramePr>
        <p:xfrm>
          <a:off x="0" y="1458973"/>
          <a:ext cx="9144000" cy="3554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0"/>
              </a:tblGrid>
              <a:tr h="3872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Выполнено в 2017-2018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г.г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38724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две школы вошли во всероссийские рейтинги лучших школ</a:t>
                      </a:r>
                    </a:p>
                  </a:txBody>
                  <a:tcPr/>
                </a:tc>
              </a:tr>
              <a:tr h="6684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сотрудничество с федеральными и всероссийскими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детскими центрами</a:t>
                      </a:r>
                    </a:p>
                  </a:txBody>
                  <a:tcPr/>
                </a:tc>
              </a:tr>
              <a:tr h="6684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ресурсные площадки по актуальным и перспективным направлениям развития и поддержки одарённых детей </a:t>
                      </a:r>
                    </a:p>
                  </a:txBody>
                  <a:tcPr/>
                </a:tc>
              </a:tr>
              <a:tr h="38724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сотрудничество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с 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Образовательным центром «Сириус»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8724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конкурсные, олимпиадные и иные мероприятия для детей</a:t>
                      </a:r>
                    </a:p>
                  </a:txBody>
                  <a:tcPr/>
                </a:tc>
              </a:tr>
              <a:tr h="6684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развитие дополнительного образования, в том числе технической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направленности</a:t>
                      </a:r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47864" y="5181076"/>
            <a:ext cx="54360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  <a:cs typeface="Rod" panose="02030509050101010101" pitchFamily="49" charset="-79"/>
              </a:rPr>
              <a:t>Задача из Указа № 204 от 07.05.2018: 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  <a:cs typeface="Rod" panose="02030509050101010101" pitchFamily="49" charset="-79"/>
              </a:rPr>
              <a:t>«Формирование эффективной системы выявления, поддержки и развития способностей и талантов у детей и молодёжи»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  <a:cs typeface="Rod" panose="02030509050101010101" pitchFamily="49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9" y="15186"/>
            <a:ext cx="94496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39163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профессиональное образование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558753"/>
              </p:ext>
            </p:extLst>
          </p:nvPr>
        </p:nvGraphicFramePr>
        <p:xfrm>
          <a:off x="0" y="1611780"/>
          <a:ext cx="9144000" cy="36248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0"/>
              </a:tblGrid>
              <a:tr h="4413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Выполнено в 2017-2018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г.г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583743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участие в федеральном проекте «Рабочие кадры для передовых технологий»</a:t>
                      </a:r>
                    </a:p>
                  </a:txBody>
                  <a:tcPr/>
                </a:tc>
              </a:tr>
              <a:tr h="4413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внедрение новых федеральных государственных образовательных стандартов</a:t>
                      </a:r>
                    </a:p>
                  </a:txBody>
                  <a:tcPr/>
                </a:tc>
              </a:tr>
              <a:tr h="4413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региональный чемпионат «Молодые профессионалы»</a:t>
                      </a:r>
                    </a:p>
                  </a:txBody>
                  <a:tcPr/>
                </a:tc>
              </a:tr>
              <a:tr h="4413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соревнования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юниоров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138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конкурсные, олимпиадные и иные мероприятия для студентов</a:t>
                      </a:r>
                    </a:p>
                  </a:txBody>
                  <a:tcPr/>
                </a:tc>
              </a:tr>
              <a:tr h="441389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пилотная апробация проведения демонстрационного экзамена по стандартам </a:t>
                      </a:r>
                      <a:r>
                        <a:rPr lang="ru-RU" sz="17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Ворлдскиллс</a:t>
                      </a:r>
                      <a:r>
                        <a:rPr lang="ru-RU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Россия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1840" y="5368769"/>
            <a:ext cx="543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  <a:cs typeface="Rod" panose="02030509050101010101" pitchFamily="49" charset="-79"/>
              </a:rPr>
              <a:t>Задача из Указа № 204 от 07.05.2018: 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  <a:cs typeface="Rod" panose="02030509050101010101" pitchFamily="49" charset="-79"/>
              </a:rPr>
              <a:t>«Модернизация профессионального образования»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  <a:cs typeface="Rod" panose="02030509050101010101" pitchFamily="49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9" y="15186"/>
            <a:ext cx="94496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2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075" y="260648"/>
            <a:ext cx="8496944" cy="15841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задачи развития </a:t>
            </a:r>
            <a:br>
              <a:rPr lang="ru-RU" sz="23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региональной системы образования</a:t>
            </a:r>
            <a:r>
              <a:rPr lang="ru-RU" sz="2300" dirty="0">
                <a:solidFill>
                  <a:srgbClr val="002060"/>
                </a:solidFill>
              </a:rPr>
              <a:t/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>
                <a:solidFill>
                  <a:srgbClr val="002060"/>
                </a:solidFill>
              </a:rPr>
              <a:t/>
            </a:r>
            <a:br>
              <a:rPr lang="ru-RU" sz="2300" dirty="0">
                <a:solidFill>
                  <a:srgbClr val="002060"/>
                </a:solidFill>
              </a:rPr>
            </a:b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body" sz="half" idx="4294967295"/>
          </p:nvPr>
        </p:nvSpPr>
        <p:spPr>
          <a:xfrm>
            <a:off x="3046413" y="5965165"/>
            <a:ext cx="6097587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Обеспечение конкурентоспособности региональной системы образования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98110"/>
              </p:ext>
            </p:extLst>
          </p:nvPr>
        </p:nvGraphicFramePr>
        <p:xfrm>
          <a:off x="0" y="1484785"/>
          <a:ext cx="9144000" cy="42942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27707"/>
                <a:gridCol w="2999747"/>
                <a:gridCol w="4116546"/>
              </a:tblGrid>
              <a:tr h="420402">
                <a:tc rowSpan="8"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Региональный проект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«Образование»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Современная школа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Завершение строительства школы в п. 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Индига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70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Успех каждого ребёнка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Заключение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соглашения с Образовательным центром «Сириус», развитие деятельности центра для одарённых детей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905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Современные родители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Расширение деятельности центра «ДАР», просвещение родителей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70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Цифровая среда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Совершенствование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АИС «Электронное образование» , </a:t>
                      </a:r>
                      <a:r>
                        <a:rPr lang="ru-RU" sz="1200" b="1" baseline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реализация проекта «Ц</a:t>
                      </a:r>
                      <a:r>
                        <a:rPr lang="ru-RU" sz="1200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ифровое</a:t>
                      </a:r>
                      <a:r>
                        <a:rPr lang="ru-RU" sz="1200" b="1" baseline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образовательное кольцо»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481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Учитель будущего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Подготовка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к организации аттестации педагогов по новой модели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481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Молодые профессионалы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Модернизация профессионального образования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436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Новые возможности для каждого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Организация повышения квалификации работников сферы образования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481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Социальная активность</a:t>
                      </a:r>
                      <a:endParaRPr lang="ru-RU" sz="15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Создание корпуса педагогов-наставников в образовательных организациях, развитие добровольческой (волонтёрской)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 деятельности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85" y="26609"/>
            <a:ext cx="951058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4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085" y="95990"/>
            <a:ext cx="7876356" cy="73437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региональная система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образования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424807"/>
              </p:ext>
            </p:extLst>
          </p:nvPr>
        </p:nvGraphicFramePr>
        <p:xfrm>
          <a:off x="3169555" y="1109792"/>
          <a:ext cx="5750409" cy="391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06" y="95990"/>
            <a:ext cx="951058" cy="1255885"/>
          </a:xfrm>
          <a:prstGeom prst="rect">
            <a:avLst/>
          </a:prstGeom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3019860" y="5517232"/>
            <a:ext cx="6097587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smtClean="0">
                <a:solidFill>
                  <a:schemeClr val="bg1"/>
                </a:solidFill>
                <a:latin typeface="Georgia" panose="02040502050405020303" pitchFamily="18" charset="0"/>
              </a:rPr>
              <a:t>Обеспечение конкурентоспособности региональной системы образования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569017"/>
              </p:ext>
            </p:extLst>
          </p:nvPr>
        </p:nvGraphicFramePr>
        <p:xfrm>
          <a:off x="-108520" y="1518139"/>
          <a:ext cx="374441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320" y="2151335"/>
            <a:ext cx="589357" cy="576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589" y="3446612"/>
            <a:ext cx="589357" cy="5560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434" y="4048121"/>
            <a:ext cx="608945" cy="6089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921" y="2812553"/>
            <a:ext cx="587973" cy="5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4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1458</TotalTime>
  <Words>644</Words>
  <Application>Microsoft Office PowerPoint</Application>
  <PresentationFormat>Экран (4:3)</PresentationFormat>
  <Paragraphs>118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Georgia</vt:lpstr>
      <vt:lpstr>Rod</vt:lpstr>
      <vt:lpstr>Tunga</vt:lpstr>
      <vt:lpstr>Wingdings</vt:lpstr>
      <vt:lpstr>Углы</vt:lpstr>
      <vt:lpstr>Презентация PowerPoint</vt:lpstr>
      <vt:lpstr> Указ Президента Российской Федерации  «О национальных целях и стратегических задачах развития Российской Федерации  на период до 2024 года» от 7 мая 2018 года № 204   </vt:lpstr>
      <vt:lpstr>инфраструктура</vt:lpstr>
      <vt:lpstr>Качество образования</vt:lpstr>
      <vt:lpstr>Цифровое образование</vt:lpstr>
      <vt:lpstr>Одарённые дети,  талантливая молодёжь</vt:lpstr>
      <vt:lpstr>профессиональное образование</vt:lpstr>
      <vt:lpstr> задачи развития  региональной системы образования  </vt:lpstr>
      <vt:lpstr> региональная система образования</vt:lpstr>
      <vt:lpstr>С новым учебным годом!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Указ Президента  Российской Федерации от 7 мая 2012 года № 599 «О мерах по реализации государственной политики в области образования и науки РФ»</dc:title>
  <dc:creator>Татьяна Николаевна Моисеенко</dc:creator>
  <cp:lastModifiedBy>Кустышева Наталья Анатольевна</cp:lastModifiedBy>
  <cp:revision>129</cp:revision>
  <cp:lastPrinted>2013-06-28T03:18:08Z</cp:lastPrinted>
  <dcterms:created xsi:type="dcterms:W3CDTF">2013-06-27T10:38:19Z</dcterms:created>
  <dcterms:modified xsi:type="dcterms:W3CDTF">2018-08-25T08:32:59Z</dcterms:modified>
</cp:coreProperties>
</file>