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62" r:id="rId2"/>
    <p:sldId id="273" r:id="rId3"/>
    <p:sldId id="290" r:id="rId4"/>
    <p:sldId id="295" r:id="rId5"/>
    <p:sldId id="297" r:id="rId6"/>
    <p:sldId id="298" r:id="rId7"/>
    <p:sldId id="287" r:id="rId8"/>
    <p:sldId id="288" r:id="rId9"/>
    <p:sldId id="292" r:id="rId10"/>
    <p:sldId id="291" r:id="rId11"/>
    <p:sldId id="299" r:id="rId12"/>
    <p:sldId id="294" r:id="rId13"/>
    <p:sldId id="301" r:id="rId14"/>
    <p:sldId id="279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Городские школы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Показатель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Показатель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Показатель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шокла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Показатель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школа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Показатель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школа Искателей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Показатель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школа Пырерки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Показатель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СКШИ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Показатель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0555384"/>
        <c:axId val="690549504"/>
      </c:barChart>
      <c:catAx>
        <c:axId val="69055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549504"/>
        <c:crosses val="autoZero"/>
        <c:auto val="1"/>
        <c:lblAlgn val="ctr"/>
        <c:lblOffset val="100"/>
        <c:noMultiLvlLbl val="0"/>
      </c:catAx>
      <c:valAx>
        <c:axId val="69054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555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Сельские школы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Бугрино, 20%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Андег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Амдерма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Каратайка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Нельмин-Нос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Усть-Кара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Коткино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Шойна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Пеша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Виска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Индига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Красное, 0%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Харута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Лист1!$N$2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Хорей-Вер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Лист1!$O$2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Оксино, 8%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Лист1!$P$2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Ома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Лист1!$Q$2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Тельвиска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Лист1!$R$2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554192"/>
        <c:axId val="691548312"/>
      </c:barChart>
      <c:catAx>
        <c:axId val="6915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1548312"/>
        <c:crosses val="autoZero"/>
        <c:auto val="1"/>
        <c:lblAlgn val="ctr"/>
        <c:lblOffset val="100"/>
        <c:noMultiLvlLbl val="0"/>
      </c:catAx>
      <c:valAx>
        <c:axId val="69154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15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32EF6-8862-4016-8B13-61FC4927947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B8D4093-00E6-45AF-BDC5-CB2856DFBB8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2020 год 3 школы, 3 СПО</a:t>
          </a:r>
          <a:endParaRPr lang="ru-RU" b="1" dirty="0">
            <a:solidFill>
              <a:schemeClr val="bg1"/>
            </a:solidFill>
          </a:endParaRPr>
        </a:p>
      </dgm:t>
    </dgm:pt>
    <dgm:pt modelId="{75EC42A3-C8DC-4824-A56B-57513C9AE71C}" type="parTrans" cxnId="{BFF214FC-A6E3-4468-ADF4-EA6878F255AD}">
      <dgm:prSet/>
      <dgm:spPr/>
      <dgm:t>
        <a:bodyPr/>
        <a:lstStyle/>
        <a:p>
          <a:endParaRPr lang="ru-RU"/>
        </a:p>
      </dgm:t>
    </dgm:pt>
    <dgm:pt modelId="{6D9F173F-3693-44B4-AABE-28CE59BDE65C}" type="sibTrans" cxnId="{BFF214FC-A6E3-4468-ADF4-EA6878F255AD}">
      <dgm:prSet/>
      <dgm:spPr/>
      <dgm:t>
        <a:bodyPr/>
        <a:lstStyle/>
        <a:p>
          <a:endParaRPr lang="ru-RU"/>
        </a:p>
      </dgm:t>
    </dgm:pt>
    <dgm:pt modelId="{2D4A5431-EA22-41B9-B45F-8F85E569508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2021 год 23 школы</a:t>
          </a:r>
          <a:endParaRPr lang="ru-RU" b="1" dirty="0">
            <a:solidFill>
              <a:schemeClr val="bg1"/>
            </a:solidFill>
          </a:endParaRPr>
        </a:p>
      </dgm:t>
    </dgm:pt>
    <dgm:pt modelId="{D198024F-8062-4CE4-9BB8-ECC00A58E1FA}" type="parTrans" cxnId="{C4779955-4863-4D51-B0AA-B9DC73F13B2C}">
      <dgm:prSet/>
      <dgm:spPr/>
      <dgm:t>
        <a:bodyPr/>
        <a:lstStyle/>
        <a:p>
          <a:endParaRPr lang="ru-RU"/>
        </a:p>
      </dgm:t>
    </dgm:pt>
    <dgm:pt modelId="{9EC0F890-8A80-4315-8FAF-E34AD63572B9}" type="sibTrans" cxnId="{C4779955-4863-4D51-B0AA-B9DC73F13B2C}">
      <dgm:prSet/>
      <dgm:spPr/>
      <dgm:t>
        <a:bodyPr/>
        <a:lstStyle/>
        <a:p>
          <a:endParaRPr lang="ru-RU"/>
        </a:p>
      </dgm:t>
    </dgm:pt>
    <dgm:pt modelId="{C31FEE5B-A512-4CBA-950D-1CA076F0242F}" type="pres">
      <dgm:prSet presAssocID="{F1A32EF6-8862-4016-8B13-61FC4927947A}" presName="arrowDiagram" presStyleCnt="0">
        <dgm:presLayoutVars>
          <dgm:chMax val="5"/>
          <dgm:dir/>
          <dgm:resizeHandles val="exact"/>
        </dgm:presLayoutVars>
      </dgm:prSet>
      <dgm:spPr/>
    </dgm:pt>
    <dgm:pt modelId="{C41C8042-B3C3-405D-930F-8A9BBA64C387}" type="pres">
      <dgm:prSet presAssocID="{F1A32EF6-8862-4016-8B13-61FC4927947A}" presName="arrow" presStyleLbl="bgShp" presStyleIdx="0" presStyleCnt="1"/>
      <dgm:spPr>
        <a:solidFill>
          <a:srgbClr val="00B0F0"/>
        </a:solidFill>
      </dgm:spPr>
    </dgm:pt>
    <dgm:pt modelId="{B787EDEC-5CD3-445B-847C-C3AF6091D8B0}" type="pres">
      <dgm:prSet presAssocID="{F1A32EF6-8862-4016-8B13-61FC4927947A}" presName="arrowDiagram2" presStyleCnt="0"/>
      <dgm:spPr/>
    </dgm:pt>
    <dgm:pt modelId="{AD62E55D-B6DC-4893-8831-8EE22FB9D4CF}" type="pres">
      <dgm:prSet presAssocID="{DB8D4093-00E6-45AF-BDC5-CB2856DFBB86}" presName="bullet2a" presStyleLbl="node1" presStyleIdx="0" presStyleCnt="2"/>
      <dgm:spPr/>
    </dgm:pt>
    <dgm:pt modelId="{CCE0D199-3437-4E74-8467-8F7C6A64BF96}" type="pres">
      <dgm:prSet presAssocID="{DB8D4093-00E6-45AF-BDC5-CB2856DFBB86}" presName="textBox2a" presStyleLbl="revTx" presStyleIdx="0" presStyleCnt="2">
        <dgm:presLayoutVars>
          <dgm:bulletEnabled val="1"/>
        </dgm:presLayoutVars>
      </dgm:prSet>
      <dgm:spPr/>
    </dgm:pt>
    <dgm:pt modelId="{DC9796F1-337D-45A1-8155-420034540574}" type="pres">
      <dgm:prSet presAssocID="{2D4A5431-EA22-41B9-B45F-8F85E5695083}" presName="bullet2b" presStyleLbl="node1" presStyleIdx="1" presStyleCnt="2"/>
      <dgm:spPr/>
    </dgm:pt>
    <dgm:pt modelId="{477AAE18-3D81-4412-897C-3C9A76908D42}" type="pres">
      <dgm:prSet presAssocID="{2D4A5431-EA22-41B9-B45F-8F85E5695083}" presName="textBox2b" presStyleLbl="revTx" presStyleIdx="1" presStyleCnt="2">
        <dgm:presLayoutVars>
          <dgm:bulletEnabled val="1"/>
        </dgm:presLayoutVars>
      </dgm:prSet>
      <dgm:spPr/>
    </dgm:pt>
  </dgm:ptLst>
  <dgm:cxnLst>
    <dgm:cxn modelId="{55BA2291-8E68-41F3-BB14-5197ADAC748C}" type="presOf" srcId="{2D4A5431-EA22-41B9-B45F-8F85E5695083}" destId="{477AAE18-3D81-4412-897C-3C9A76908D42}" srcOrd="0" destOrd="0" presId="urn:microsoft.com/office/officeart/2005/8/layout/arrow2"/>
    <dgm:cxn modelId="{30336F97-E45D-4F0D-9112-5F48B001BC46}" type="presOf" srcId="{F1A32EF6-8862-4016-8B13-61FC4927947A}" destId="{C31FEE5B-A512-4CBA-950D-1CA076F0242F}" srcOrd="0" destOrd="0" presId="urn:microsoft.com/office/officeart/2005/8/layout/arrow2"/>
    <dgm:cxn modelId="{C4779955-4863-4D51-B0AA-B9DC73F13B2C}" srcId="{F1A32EF6-8862-4016-8B13-61FC4927947A}" destId="{2D4A5431-EA22-41B9-B45F-8F85E5695083}" srcOrd="1" destOrd="0" parTransId="{D198024F-8062-4CE4-9BB8-ECC00A58E1FA}" sibTransId="{9EC0F890-8A80-4315-8FAF-E34AD63572B9}"/>
    <dgm:cxn modelId="{BFF214FC-A6E3-4468-ADF4-EA6878F255AD}" srcId="{F1A32EF6-8862-4016-8B13-61FC4927947A}" destId="{DB8D4093-00E6-45AF-BDC5-CB2856DFBB86}" srcOrd="0" destOrd="0" parTransId="{75EC42A3-C8DC-4824-A56B-57513C9AE71C}" sibTransId="{6D9F173F-3693-44B4-AABE-28CE59BDE65C}"/>
    <dgm:cxn modelId="{BADB2E8B-F023-4B41-8CFE-9098F4105003}" type="presOf" srcId="{DB8D4093-00E6-45AF-BDC5-CB2856DFBB86}" destId="{CCE0D199-3437-4E74-8467-8F7C6A64BF96}" srcOrd="0" destOrd="0" presId="urn:microsoft.com/office/officeart/2005/8/layout/arrow2"/>
    <dgm:cxn modelId="{63D77E0C-2549-4698-9CDC-5C12B5178417}" type="presParOf" srcId="{C31FEE5B-A512-4CBA-950D-1CA076F0242F}" destId="{C41C8042-B3C3-405D-930F-8A9BBA64C387}" srcOrd="0" destOrd="0" presId="urn:microsoft.com/office/officeart/2005/8/layout/arrow2"/>
    <dgm:cxn modelId="{1A72E35E-176E-48E6-A6D7-93063D27D12B}" type="presParOf" srcId="{C31FEE5B-A512-4CBA-950D-1CA076F0242F}" destId="{B787EDEC-5CD3-445B-847C-C3AF6091D8B0}" srcOrd="1" destOrd="0" presId="urn:microsoft.com/office/officeart/2005/8/layout/arrow2"/>
    <dgm:cxn modelId="{64A7199B-2591-4F0B-9790-B67EF5F1892A}" type="presParOf" srcId="{B787EDEC-5CD3-445B-847C-C3AF6091D8B0}" destId="{AD62E55D-B6DC-4893-8831-8EE22FB9D4CF}" srcOrd="0" destOrd="0" presId="urn:microsoft.com/office/officeart/2005/8/layout/arrow2"/>
    <dgm:cxn modelId="{AEBC9D1C-262E-40B4-A226-95BBBCCAE823}" type="presParOf" srcId="{B787EDEC-5CD3-445B-847C-C3AF6091D8B0}" destId="{CCE0D199-3437-4E74-8467-8F7C6A64BF96}" srcOrd="1" destOrd="0" presId="urn:microsoft.com/office/officeart/2005/8/layout/arrow2"/>
    <dgm:cxn modelId="{B901F81A-6391-4C41-A982-A96520418347}" type="presParOf" srcId="{B787EDEC-5CD3-445B-847C-C3AF6091D8B0}" destId="{DC9796F1-337D-45A1-8155-420034540574}" srcOrd="2" destOrd="0" presId="urn:microsoft.com/office/officeart/2005/8/layout/arrow2"/>
    <dgm:cxn modelId="{DB496FFB-99C4-442C-AD10-2AC93D982923}" type="presParOf" srcId="{B787EDEC-5CD3-445B-847C-C3AF6091D8B0}" destId="{477AAE18-3D81-4412-897C-3C9A76908D42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814D5-866C-429A-837C-4EFD14B979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94300-2331-4D9A-A1BC-716D5250B8C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Для обучающихся 1-2, 3-4, 5-7, 8-9, 10-11 классов, студентов СПО</a:t>
          </a:r>
          <a:endParaRPr lang="ru-RU" b="1" dirty="0">
            <a:solidFill>
              <a:schemeClr val="accent3">
                <a:lumMod val="75000"/>
              </a:schemeClr>
            </a:solidFill>
          </a:endParaRPr>
        </a:p>
      </dgm:t>
    </dgm:pt>
    <dgm:pt modelId="{22349D2B-A371-4612-9764-E7E4A21823D2}" type="parTrans" cxnId="{783AEBD0-F469-4DEF-AA6B-EBC3A311385E}">
      <dgm:prSet/>
      <dgm:spPr/>
      <dgm:t>
        <a:bodyPr/>
        <a:lstStyle/>
        <a:p>
          <a:endParaRPr lang="ru-RU"/>
        </a:p>
      </dgm:t>
    </dgm:pt>
    <dgm:pt modelId="{696C7FD7-50F7-4FA3-AEAD-8607C8601F21}" type="sibTrans" cxnId="{783AEBD0-F469-4DEF-AA6B-EBC3A311385E}">
      <dgm:prSet/>
      <dgm:spPr/>
      <dgm:t>
        <a:bodyPr/>
        <a:lstStyle/>
        <a:p>
          <a:endParaRPr lang="ru-RU"/>
        </a:p>
      </dgm:t>
    </dgm:pt>
    <dgm:pt modelId="{31E5A21E-0212-4043-8160-9A6FCDE4B45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34 часа в год, </a:t>
          </a:r>
        </a:p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1 раз в неделю по понедельникам </a:t>
          </a:r>
          <a:endParaRPr lang="ru-RU" b="1" dirty="0">
            <a:solidFill>
              <a:schemeClr val="accent3">
                <a:lumMod val="75000"/>
              </a:schemeClr>
            </a:solidFill>
          </a:endParaRPr>
        </a:p>
      </dgm:t>
    </dgm:pt>
    <dgm:pt modelId="{50841A14-DEE4-477C-8F51-C9C34BC59C3A}" type="parTrans" cxnId="{1C4F7D2D-E49C-443A-B8FE-FED3AF3FD5DA}">
      <dgm:prSet/>
      <dgm:spPr/>
      <dgm:t>
        <a:bodyPr/>
        <a:lstStyle/>
        <a:p>
          <a:endParaRPr lang="ru-RU"/>
        </a:p>
      </dgm:t>
    </dgm:pt>
    <dgm:pt modelId="{0F09EE70-4A1C-4969-AB5C-0CA9516C834F}" type="sibTrans" cxnId="{1C4F7D2D-E49C-443A-B8FE-FED3AF3FD5DA}">
      <dgm:prSet/>
      <dgm:spPr/>
      <dgm:t>
        <a:bodyPr/>
        <a:lstStyle/>
        <a:p>
          <a:endParaRPr lang="ru-RU"/>
        </a:p>
      </dgm:t>
    </dgm:pt>
    <dgm:pt modelId="{0F9C9C40-EF99-4FDA-B873-FB12661222F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Темы и содержание занятий разрабатываются на федеральном уровне</a:t>
          </a:r>
          <a:endParaRPr lang="ru-RU" b="1" dirty="0">
            <a:solidFill>
              <a:schemeClr val="accent3">
                <a:lumMod val="75000"/>
              </a:schemeClr>
            </a:solidFill>
          </a:endParaRPr>
        </a:p>
      </dgm:t>
    </dgm:pt>
    <dgm:pt modelId="{FFFEA6B2-CACA-4720-97BE-7D5615AD07E6}" type="parTrans" cxnId="{53B83CD8-1078-4B1D-876D-4D992643CE8C}">
      <dgm:prSet/>
      <dgm:spPr/>
      <dgm:t>
        <a:bodyPr/>
        <a:lstStyle/>
        <a:p>
          <a:endParaRPr lang="ru-RU"/>
        </a:p>
      </dgm:t>
    </dgm:pt>
    <dgm:pt modelId="{03007F82-4F5B-480D-97EE-C93B2E57F8C6}" type="sibTrans" cxnId="{53B83CD8-1078-4B1D-876D-4D992643CE8C}">
      <dgm:prSet/>
      <dgm:spPr/>
      <dgm:t>
        <a:bodyPr/>
        <a:lstStyle/>
        <a:p>
          <a:endParaRPr lang="ru-RU"/>
        </a:p>
      </dgm:t>
    </dgm:pt>
    <dgm:pt modelId="{4ABD1F09-8A5D-4165-818B-F62B1AE999E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Первое занятие 5 сентября 2022 года</a:t>
          </a:r>
          <a:endParaRPr lang="ru-RU" b="1" dirty="0">
            <a:solidFill>
              <a:schemeClr val="accent3">
                <a:lumMod val="75000"/>
              </a:schemeClr>
            </a:solidFill>
          </a:endParaRPr>
        </a:p>
      </dgm:t>
    </dgm:pt>
    <dgm:pt modelId="{A8EE9885-B0EC-4447-ABE1-9ADEDB3E55B7}" type="parTrans" cxnId="{7428DACA-8184-42AA-AC6B-A4BE04B9F962}">
      <dgm:prSet/>
      <dgm:spPr/>
      <dgm:t>
        <a:bodyPr/>
        <a:lstStyle/>
        <a:p>
          <a:endParaRPr lang="ru-RU"/>
        </a:p>
      </dgm:t>
    </dgm:pt>
    <dgm:pt modelId="{7E141821-7A9F-4226-AC24-434801C0ACBC}" type="sibTrans" cxnId="{7428DACA-8184-42AA-AC6B-A4BE04B9F962}">
      <dgm:prSet/>
      <dgm:spPr/>
      <dgm:t>
        <a:bodyPr/>
        <a:lstStyle/>
        <a:p>
          <a:endParaRPr lang="ru-RU"/>
        </a:p>
      </dgm:t>
    </dgm:pt>
    <dgm:pt modelId="{8E6D3794-BCDA-4200-A4E5-D858BB24B89E}" type="pres">
      <dgm:prSet presAssocID="{972814D5-866C-429A-837C-4EFD14B979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A928C06-816F-4F7D-A395-D119987D7212}" type="pres">
      <dgm:prSet presAssocID="{972814D5-866C-429A-837C-4EFD14B979F5}" presName="Name1" presStyleCnt="0"/>
      <dgm:spPr/>
    </dgm:pt>
    <dgm:pt modelId="{24812D0D-6FE0-4864-AC08-BDC61BC8362C}" type="pres">
      <dgm:prSet presAssocID="{972814D5-866C-429A-837C-4EFD14B979F5}" presName="cycle" presStyleCnt="0"/>
      <dgm:spPr/>
    </dgm:pt>
    <dgm:pt modelId="{262100B1-920E-458D-9E74-8AF27177EF87}" type="pres">
      <dgm:prSet presAssocID="{972814D5-866C-429A-837C-4EFD14B979F5}" presName="srcNode" presStyleLbl="node1" presStyleIdx="0" presStyleCnt="4"/>
      <dgm:spPr/>
    </dgm:pt>
    <dgm:pt modelId="{FF432492-3148-4B2C-9626-652FC15CDCA7}" type="pres">
      <dgm:prSet presAssocID="{972814D5-866C-429A-837C-4EFD14B979F5}" presName="conn" presStyleLbl="parChTrans1D2" presStyleIdx="0" presStyleCnt="1"/>
      <dgm:spPr/>
      <dgm:t>
        <a:bodyPr/>
        <a:lstStyle/>
        <a:p>
          <a:endParaRPr lang="ru-RU"/>
        </a:p>
      </dgm:t>
    </dgm:pt>
    <dgm:pt modelId="{6303E582-3FAC-4F34-8380-D50CD705D30B}" type="pres">
      <dgm:prSet presAssocID="{972814D5-866C-429A-837C-4EFD14B979F5}" presName="extraNode" presStyleLbl="node1" presStyleIdx="0" presStyleCnt="4"/>
      <dgm:spPr/>
    </dgm:pt>
    <dgm:pt modelId="{ABC4315C-523A-46FE-BC17-DCABC99F306A}" type="pres">
      <dgm:prSet presAssocID="{972814D5-866C-429A-837C-4EFD14B979F5}" presName="dstNode" presStyleLbl="node1" presStyleIdx="0" presStyleCnt="4"/>
      <dgm:spPr/>
    </dgm:pt>
    <dgm:pt modelId="{E79D916D-07E3-48DD-AB93-0A974F804519}" type="pres">
      <dgm:prSet presAssocID="{33594300-2331-4D9A-A1BC-716D5250B8C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D62CE-012F-40D5-A6F2-8D04E941398B}" type="pres">
      <dgm:prSet presAssocID="{33594300-2331-4D9A-A1BC-716D5250B8C6}" presName="accent_1" presStyleCnt="0"/>
      <dgm:spPr/>
    </dgm:pt>
    <dgm:pt modelId="{353F0E71-922F-4AFA-ACE4-EC55FA2D52E9}" type="pres">
      <dgm:prSet presAssocID="{33594300-2331-4D9A-A1BC-716D5250B8C6}" presName="accentRepeatNode" presStyleLbl="solidFgAcc1" presStyleIdx="0" presStyleCnt="4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936EB09E-4939-4815-A096-FDF662F756C6}" type="pres">
      <dgm:prSet presAssocID="{31E5A21E-0212-4043-8160-9A6FCDE4B45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F8885-04AC-47F4-AA9C-3B0F1ADDFA51}" type="pres">
      <dgm:prSet presAssocID="{31E5A21E-0212-4043-8160-9A6FCDE4B456}" presName="accent_2" presStyleCnt="0"/>
      <dgm:spPr/>
    </dgm:pt>
    <dgm:pt modelId="{1AA8DEC7-6C6F-4D7D-B6DB-0C2D42FCA3F6}" type="pres">
      <dgm:prSet presAssocID="{31E5A21E-0212-4043-8160-9A6FCDE4B456}" presName="accentRepeatNode" presStyleLbl="solidFgAcc1" presStyleIdx="1" presStyleCnt="4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B93FF367-2513-45D7-AD81-AFBF89E3AD50}" type="pres">
      <dgm:prSet presAssocID="{0F9C9C40-EF99-4FDA-B873-FB12661222F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0B85C-6C89-4F69-89DD-8F62A2B97684}" type="pres">
      <dgm:prSet presAssocID="{0F9C9C40-EF99-4FDA-B873-FB12661222F8}" presName="accent_3" presStyleCnt="0"/>
      <dgm:spPr/>
    </dgm:pt>
    <dgm:pt modelId="{42EE4B7D-6472-4832-BC0E-B7C783C4AEBB}" type="pres">
      <dgm:prSet presAssocID="{0F9C9C40-EF99-4FDA-B873-FB12661222F8}" presName="accentRepeatNode" presStyleLbl="solidFgAcc1" presStyleIdx="2" presStyleCnt="4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93CCFDBE-0EBA-43AD-B800-95A9F5CE8E44}" type="pres">
      <dgm:prSet presAssocID="{4ABD1F09-8A5D-4165-818B-F62B1AE999E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67048-2EC1-46D5-989C-231FA9EB451A}" type="pres">
      <dgm:prSet presAssocID="{4ABD1F09-8A5D-4165-818B-F62B1AE999EF}" presName="accent_4" presStyleCnt="0"/>
      <dgm:spPr/>
    </dgm:pt>
    <dgm:pt modelId="{C68218A1-9789-4A7C-95F1-08951C1AD90D}" type="pres">
      <dgm:prSet presAssocID="{4ABD1F09-8A5D-4165-818B-F62B1AE999EF}" presName="accentRepeatNode" presStyleLbl="solidFgAcc1" presStyleIdx="3" presStyleCnt="4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</dgm:ptLst>
  <dgm:cxnLst>
    <dgm:cxn modelId="{B51F81D2-2344-4F7C-88FE-ABB3D9B1971A}" type="presOf" srcId="{696C7FD7-50F7-4FA3-AEAD-8607C8601F21}" destId="{FF432492-3148-4B2C-9626-652FC15CDCA7}" srcOrd="0" destOrd="0" presId="urn:microsoft.com/office/officeart/2008/layout/VerticalCurvedList"/>
    <dgm:cxn modelId="{802986F0-B816-4D91-9AE0-B253CD5436A2}" type="presOf" srcId="{4ABD1F09-8A5D-4165-818B-F62B1AE999EF}" destId="{93CCFDBE-0EBA-43AD-B800-95A9F5CE8E44}" srcOrd="0" destOrd="0" presId="urn:microsoft.com/office/officeart/2008/layout/VerticalCurvedList"/>
    <dgm:cxn modelId="{1C4F7D2D-E49C-443A-B8FE-FED3AF3FD5DA}" srcId="{972814D5-866C-429A-837C-4EFD14B979F5}" destId="{31E5A21E-0212-4043-8160-9A6FCDE4B456}" srcOrd="1" destOrd="0" parTransId="{50841A14-DEE4-477C-8F51-C9C34BC59C3A}" sibTransId="{0F09EE70-4A1C-4969-AB5C-0CA9516C834F}"/>
    <dgm:cxn modelId="{E6F9A2C6-6EA2-4CA2-9461-1F53BEF6963E}" type="presOf" srcId="{0F9C9C40-EF99-4FDA-B873-FB12661222F8}" destId="{B93FF367-2513-45D7-AD81-AFBF89E3AD50}" srcOrd="0" destOrd="0" presId="urn:microsoft.com/office/officeart/2008/layout/VerticalCurvedList"/>
    <dgm:cxn modelId="{0823E746-2C8E-4C8B-BC5E-6453F52068DE}" type="presOf" srcId="{972814D5-866C-429A-837C-4EFD14B979F5}" destId="{8E6D3794-BCDA-4200-A4E5-D858BB24B89E}" srcOrd="0" destOrd="0" presId="urn:microsoft.com/office/officeart/2008/layout/VerticalCurvedList"/>
    <dgm:cxn modelId="{7428DACA-8184-42AA-AC6B-A4BE04B9F962}" srcId="{972814D5-866C-429A-837C-4EFD14B979F5}" destId="{4ABD1F09-8A5D-4165-818B-F62B1AE999EF}" srcOrd="3" destOrd="0" parTransId="{A8EE9885-B0EC-4447-ABE1-9ADEDB3E55B7}" sibTransId="{7E141821-7A9F-4226-AC24-434801C0ACBC}"/>
    <dgm:cxn modelId="{53B83CD8-1078-4B1D-876D-4D992643CE8C}" srcId="{972814D5-866C-429A-837C-4EFD14B979F5}" destId="{0F9C9C40-EF99-4FDA-B873-FB12661222F8}" srcOrd="2" destOrd="0" parTransId="{FFFEA6B2-CACA-4720-97BE-7D5615AD07E6}" sibTransId="{03007F82-4F5B-480D-97EE-C93B2E57F8C6}"/>
    <dgm:cxn modelId="{A362DE3F-9AB0-482A-8BC5-E2F717FFDC22}" type="presOf" srcId="{33594300-2331-4D9A-A1BC-716D5250B8C6}" destId="{E79D916D-07E3-48DD-AB93-0A974F804519}" srcOrd="0" destOrd="0" presId="urn:microsoft.com/office/officeart/2008/layout/VerticalCurvedList"/>
    <dgm:cxn modelId="{783AEBD0-F469-4DEF-AA6B-EBC3A311385E}" srcId="{972814D5-866C-429A-837C-4EFD14B979F5}" destId="{33594300-2331-4D9A-A1BC-716D5250B8C6}" srcOrd="0" destOrd="0" parTransId="{22349D2B-A371-4612-9764-E7E4A21823D2}" sibTransId="{696C7FD7-50F7-4FA3-AEAD-8607C8601F21}"/>
    <dgm:cxn modelId="{93A24137-841E-4929-A6D2-6D61B75781B6}" type="presOf" srcId="{31E5A21E-0212-4043-8160-9A6FCDE4B456}" destId="{936EB09E-4939-4815-A096-FDF662F756C6}" srcOrd="0" destOrd="0" presId="urn:microsoft.com/office/officeart/2008/layout/VerticalCurvedList"/>
    <dgm:cxn modelId="{393BCDCE-AD97-455D-8F3E-17CA4A9358CA}" type="presParOf" srcId="{8E6D3794-BCDA-4200-A4E5-D858BB24B89E}" destId="{5A928C06-816F-4F7D-A395-D119987D7212}" srcOrd="0" destOrd="0" presId="urn:microsoft.com/office/officeart/2008/layout/VerticalCurvedList"/>
    <dgm:cxn modelId="{9FE92375-7A22-4C02-AFFB-3EA8BEE1845D}" type="presParOf" srcId="{5A928C06-816F-4F7D-A395-D119987D7212}" destId="{24812D0D-6FE0-4864-AC08-BDC61BC8362C}" srcOrd="0" destOrd="0" presId="urn:microsoft.com/office/officeart/2008/layout/VerticalCurvedList"/>
    <dgm:cxn modelId="{381AB864-78E7-4AFD-8E1E-FAB6C23FEF2D}" type="presParOf" srcId="{24812D0D-6FE0-4864-AC08-BDC61BC8362C}" destId="{262100B1-920E-458D-9E74-8AF27177EF87}" srcOrd="0" destOrd="0" presId="urn:microsoft.com/office/officeart/2008/layout/VerticalCurvedList"/>
    <dgm:cxn modelId="{EFD797AA-CBFB-453C-9995-2BA6344CAE3B}" type="presParOf" srcId="{24812D0D-6FE0-4864-AC08-BDC61BC8362C}" destId="{FF432492-3148-4B2C-9626-652FC15CDCA7}" srcOrd="1" destOrd="0" presId="urn:microsoft.com/office/officeart/2008/layout/VerticalCurvedList"/>
    <dgm:cxn modelId="{3807E06D-34C2-43A4-921E-BDA84A7C81D6}" type="presParOf" srcId="{24812D0D-6FE0-4864-AC08-BDC61BC8362C}" destId="{6303E582-3FAC-4F34-8380-D50CD705D30B}" srcOrd="2" destOrd="0" presId="urn:microsoft.com/office/officeart/2008/layout/VerticalCurvedList"/>
    <dgm:cxn modelId="{57B073FB-062F-4A66-B413-865B27E0588A}" type="presParOf" srcId="{24812D0D-6FE0-4864-AC08-BDC61BC8362C}" destId="{ABC4315C-523A-46FE-BC17-DCABC99F306A}" srcOrd="3" destOrd="0" presId="urn:microsoft.com/office/officeart/2008/layout/VerticalCurvedList"/>
    <dgm:cxn modelId="{2CB2BC81-D680-40A2-A61A-1098A6ABA4B7}" type="presParOf" srcId="{5A928C06-816F-4F7D-A395-D119987D7212}" destId="{E79D916D-07E3-48DD-AB93-0A974F804519}" srcOrd="1" destOrd="0" presId="urn:microsoft.com/office/officeart/2008/layout/VerticalCurvedList"/>
    <dgm:cxn modelId="{6A6104D3-1737-4F98-B47A-B86B4DF34D50}" type="presParOf" srcId="{5A928C06-816F-4F7D-A395-D119987D7212}" destId="{843D62CE-012F-40D5-A6F2-8D04E941398B}" srcOrd="2" destOrd="0" presId="urn:microsoft.com/office/officeart/2008/layout/VerticalCurvedList"/>
    <dgm:cxn modelId="{1FD4E37A-78E8-406C-9F43-3BB72762A501}" type="presParOf" srcId="{843D62CE-012F-40D5-A6F2-8D04E941398B}" destId="{353F0E71-922F-4AFA-ACE4-EC55FA2D52E9}" srcOrd="0" destOrd="0" presId="urn:microsoft.com/office/officeart/2008/layout/VerticalCurvedList"/>
    <dgm:cxn modelId="{443F9507-54AB-4414-ADE7-2533AFE159CA}" type="presParOf" srcId="{5A928C06-816F-4F7D-A395-D119987D7212}" destId="{936EB09E-4939-4815-A096-FDF662F756C6}" srcOrd="3" destOrd="0" presId="urn:microsoft.com/office/officeart/2008/layout/VerticalCurvedList"/>
    <dgm:cxn modelId="{75CF83B9-C4E0-45F6-BD8E-13BB1C9444D2}" type="presParOf" srcId="{5A928C06-816F-4F7D-A395-D119987D7212}" destId="{B71F8885-04AC-47F4-AA9C-3B0F1ADDFA51}" srcOrd="4" destOrd="0" presId="urn:microsoft.com/office/officeart/2008/layout/VerticalCurvedList"/>
    <dgm:cxn modelId="{7C6E6AD7-FE4F-41C3-A5DD-D7776C6BCFE5}" type="presParOf" srcId="{B71F8885-04AC-47F4-AA9C-3B0F1ADDFA51}" destId="{1AA8DEC7-6C6F-4D7D-B6DB-0C2D42FCA3F6}" srcOrd="0" destOrd="0" presId="urn:microsoft.com/office/officeart/2008/layout/VerticalCurvedList"/>
    <dgm:cxn modelId="{AFAEFE42-6696-49B3-8AFA-658955D03DD8}" type="presParOf" srcId="{5A928C06-816F-4F7D-A395-D119987D7212}" destId="{B93FF367-2513-45D7-AD81-AFBF89E3AD50}" srcOrd="5" destOrd="0" presId="urn:microsoft.com/office/officeart/2008/layout/VerticalCurvedList"/>
    <dgm:cxn modelId="{C76E8BBF-266A-4031-BEFB-A1785086D2DC}" type="presParOf" srcId="{5A928C06-816F-4F7D-A395-D119987D7212}" destId="{62B0B85C-6C89-4F69-89DD-8F62A2B97684}" srcOrd="6" destOrd="0" presId="urn:microsoft.com/office/officeart/2008/layout/VerticalCurvedList"/>
    <dgm:cxn modelId="{0A5431C0-9A64-4801-B0C4-D6ABAB2856FB}" type="presParOf" srcId="{62B0B85C-6C89-4F69-89DD-8F62A2B97684}" destId="{42EE4B7D-6472-4832-BC0E-B7C783C4AEBB}" srcOrd="0" destOrd="0" presId="urn:microsoft.com/office/officeart/2008/layout/VerticalCurvedList"/>
    <dgm:cxn modelId="{B26FA478-DC66-4F8D-A834-818D98AA9190}" type="presParOf" srcId="{5A928C06-816F-4F7D-A395-D119987D7212}" destId="{93CCFDBE-0EBA-43AD-B800-95A9F5CE8E44}" srcOrd="7" destOrd="0" presId="urn:microsoft.com/office/officeart/2008/layout/VerticalCurvedList"/>
    <dgm:cxn modelId="{3D4F9AAE-B20F-4A6B-A5E5-87F1B7D8BC1C}" type="presParOf" srcId="{5A928C06-816F-4F7D-A395-D119987D7212}" destId="{A3B67048-2EC1-46D5-989C-231FA9EB451A}" srcOrd="8" destOrd="0" presId="urn:microsoft.com/office/officeart/2008/layout/VerticalCurvedList"/>
    <dgm:cxn modelId="{DA6E6DCF-1EDC-4B55-A6E9-2F12A84895B2}" type="presParOf" srcId="{A3B67048-2EC1-46D5-989C-231FA9EB451A}" destId="{C68218A1-9789-4A7C-95F1-08951C1AD9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44E0C-781C-4A1D-BA2A-63797360388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872C0D-2ECC-48ED-BDB6-2D7352D2E91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9 класс</a:t>
          </a:r>
          <a:endParaRPr lang="ru-RU" dirty="0"/>
        </a:p>
      </dgm:t>
    </dgm:pt>
    <dgm:pt modelId="{AA3DC49F-C44D-49D6-8579-3E86B470CB6F}" type="parTrans" cxnId="{9F116B9D-B63C-4FAD-BE28-773641738DB8}">
      <dgm:prSet/>
      <dgm:spPr/>
      <dgm:t>
        <a:bodyPr/>
        <a:lstStyle/>
        <a:p>
          <a:endParaRPr lang="ru-RU"/>
        </a:p>
      </dgm:t>
    </dgm:pt>
    <dgm:pt modelId="{490A19B6-1DA3-49AB-BF08-38D4B386D881}" type="sibTrans" cxnId="{9F116B9D-B63C-4FAD-BE28-773641738DB8}">
      <dgm:prSet/>
      <dgm:spPr/>
      <dgm:t>
        <a:bodyPr/>
        <a:lstStyle/>
        <a:p>
          <a:endParaRPr lang="ru-RU"/>
        </a:p>
      </dgm:t>
    </dgm:pt>
    <dgm:pt modelId="{A8354410-0A7A-47C9-9EFC-19EA0345543C}">
      <dgm:prSet phldrT="[Текст]" custT="1"/>
      <dgm:spPr/>
      <dgm:t>
        <a:bodyPr/>
        <a:lstStyle/>
        <a:p>
          <a:r>
            <a:rPr lang="ru-RU" sz="1200" b="1" dirty="0" smtClean="0"/>
            <a:t>554 выпускника</a:t>
          </a:r>
          <a:endParaRPr lang="ru-RU" sz="1200" b="1" dirty="0"/>
        </a:p>
      </dgm:t>
    </dgm:pt>
    <dgm:pt modelId="{7EE06EB9-6F47-405F-9C53-581D2AAD72FB}" type="parTrans" cxnId="{7458A7ED-EC07-468D-B74A-9BC6C0437F2E}">
      <dgm:prSet/>
      <dgm:spPr/>
      <dgm:t>
        <a:bodyPr/>
        <a:lstStyle/>
        <a:p>
          <a:endParaRPr lang="ru-RU"/>
        </a:p>
      </dgm:t>
    </dgm:pt>
    <dgm:pt modelId="{745BE3F4-16DC-4CD5-9BCE-C3B6826D53E0}" type="sibTrans" cxnId="{7458A7ED-EC07-468D-B74A-9BC6C0437F2E}">
      <dgm:prSet/>
      <dgm:spPr/>
      <dgm:t>
        <a:bodyPr/>
        <a:lstStyle/>
        <a:p>
          <a:endParaRPr lang="ru-RU"/>
        </a:p>
      </dgm:t>
    </dgm:pt>
    <dgm:pt modelId="{A9F006B2-EA4E-4C24-8755-93DF007DEBC6}">
      <dgm:prSet phldrT="[Текст]" custT="1"/>
      <dgm:spPr/>
      <dgm:t>
        <a:bodyPr/>
        <a:lstStyle/>
        <a:p>
          <a:r>
            <a:rPr lang="ru-RU" sz="1200" b="1" dirty="0" smtClean="0"/>
            <a:t>65 чел. не получили аттестат</a:t>
          </a:r>
          <a:endParaRPr lang="ru-RU" sz="1200" b="1" dirty="0"/>
        </a:p>
      </dgm:t>
    </dgm:pt>
    <dgm:pt modelId="{E45530D3-2C0A-4EDB-9927-29AC888824CF}" type="parTrans" cxnId="{3358344C-1422-4E20-B70D-BBC86F495DAC}">
      <dgm:prSet/>
      <dgm:spPr/>
      <dgm:t>
        <a:bodyPr/>
        <a:lstStyle/>
        <a:p>
          <a:endParaRPr lang="ru-RU"/>
        </a:p>
      </dgm:t>
    </dgm:pt>
    <dgm:pt modelId="{965E2A6D-49D2-4816-8AED-6ECCC0258C23}" type="sibTrans" cxnId="{3358344C-1422-4E20-B70D-BBC86F495DAC}">
      <dgm:prSet/>
      <dgm:spPr/>
      <dgm:t>
        <a:bodyPr/>
        <a:lstStyle/>
        <a:p>
          <a:endParaRPr lang="ru-RU"/>
        </a:p>
      </dgm:t>
    </dgm:pt>
    <dgm:pt modelId="{4A9ADFD4-E3CF-4F8B-89E2-B43AC3A63DA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11 класс</a:t>
          </a:r>
          <a:endParaRPr lang="ru-RU" dirty="0"/>
        </a:p>
      </dgm:t>
    </dgm:pt>
    <dgm:pt modelId="{A920CA10-CC99-4D08-8054-66EA639BA101}" type="parTrans" cxnId="{242F1E56-CBF5-4BC7-BB24-826980AF53D7}">
      <dgm:prSet/>
      <dgm:spPr/>
      <dgm:t>
        <a:bodyPr/>
        <a:lstStyle/>
        <a:p>
          <a:endParaRPr lang="ru-RU"/>
        </a:p>
      </dgm:t>
    </dgm:pt>
    <dgm:pt modelId="{E06E57F3-2764-4518-86D0-D87BFE5981BD}" type="sibTrans" cxnId="{242F1E56-CBF5-4BC7-BB24-826980AF53D7}">
      <dgm:prSet/>
      <dgm:spPr/>
      <dgm:t>
        <a:bodyPr/>
        <a:lstStyle/>
        <a:p>
          <a:endParaRPr lang="ru-RU"/>
        </a:p>
      </dgm:t>
    </dgm:pt>
    <dgm:pt modelId="{6668AE7C-881C-4480-A75A-EED4159F0FBB}">
      <dgm:prSet phldrT="[Текст]" custT="1"/>
      <dgm:spPr/>
      <dgm:t>
        <a:bodyPr/>
        <a:lstStyle/>
        <a:p>
          <a:r>
            <a:rPr lang="ru-RU" sz="1200" b="1" dirty="0" smtClean="0"/>
            <a:t>258 выпускников</a:t>
          </a:r>
          <a:endParaRPr lang="ru-RU" sz="1200" b="1" dirty="0"/>
        </a:p>
      </dgm:t>
    </dgm:pt>
    <dgm:pt modelId="{1EFC55D1-396D-46F6-9B40-2FA8B820103A}" type="parTrans" cxnId="{684D1544-703F-443A-8EC9-E6E16C9BF900}">
      <dgm:prSet/>
      <dgm:spPr/>
      <dgm:t>
        <a:bodyPr/>
        <a:lstStyle/>
        <a:p>
          <a:endParaRPr lang="ru-RU"/>
        </a:p>
      </dgm:t>
    </dgm:pt>
    <dgm:pt modelId="{B3CF7934-D12E-4238-8FE7-5C887DEF3C43}" type="sibTrans" cxnId="{684D1544-703F-443A-8EC9-E6E16C9BF900}">
      <dgm:prSet/>
      <dgm:spPr/>
      <dgm:t>
        <a:bodyPr/>
        <a:lstStyle/>
        <a:p>
          <a:endParaRPr lang="ru-RU"/>
        </a:p>
      </dgm:t>
    </dgm:pt>
    <dgm:pt modelId="{BB3C1591-D160-4F99-9F23-4882CCCE4D6C}">
      <dgm:prSet phldrT="[Текст]"/>
      <dgm:spPr/>
      <dgm:t>
        <a:bodyPr/>
        <a:lstStyle/>
        <a:p>
          <a:r>
            <a:rPr lang="ru-RU" b="1" dirty="0" smtClean="0"/>
            <a:t>Три 100 балльника</a:t>
          </a:r>
          <a:endParaRPr lang="ru-RU" dirty="0"/>
        </a:p>
      </dgm:t>
    </dgm:pt>
    <dgm:pt modelId="{ECF947EF-9604-408F-9E14-DFB27BBFD31A}" type="parTrans" cxnId="{FDA0DC63-4E8F-4B8F-9075-A41217270795}">
      <dgm:prSet/>
      <dgm:spPr/>
      <dgm:t>
        <a:bodyPr/>
        <a:lstStyle/>
        <a:p>
          <a:endParaRPr lang="ru-RU"/>
        </a:p>
      </dgm:t>
    </dgm:pt>
    <dgm:pt modelId="{22E7A5DF-FF7E-4B35-BD96-BA9B26DC47C7}" type="sibTrans" cxnId="{FDA0DC63-4E8F-4B8F-9075-A41217270795}">
      <dgm:prSet/>
      <dgm:spPr/>
      <dgm:t>
        <a:bodyPr/>
        <a:lstStyle/>
        <a:p>
          <a:endParaRPr lang="ru-RU"/>
        </a:p>
      </dgm:t>
    </dgm:pt>
    <dgm:pt modelId="{6CAB9E23-6D32-4C14-A22E-16605E7865AB}">
      <dgm:prSet phldrT="[Текст]"/>
      <dgm:spPr/>
      <dgm:t>
        <a:bodyPr/>
        <a:lstStyle/>
        <a:p>
          <a:r>
            <a:rPr lang="ru-RU" b="1" dirty="0" smtClean="0"/>
            <a:t>3 чел. не получили аттестат</a:t>
          </a:r>
          <a:endParaRPr lang="ru-RU" b="1" dirty="0"/>
        </a:p>
      </dgm:t>
    </dgm:pt>
    <dgm:pt modelId="{2A19F775-2B52-484E-8EB8-7F487C1A9E2B}" type="parTrans" cxnId="{50C2CD3A-99C1-476D-A958-B37F622F514C}">
      <dgm:prSet/>
      <dgm:spPr/>
      <dgm:t>
        <a:bodyPr/>
        <a:lstStyle/>
        <a:p>
          <a:endParaRPr lang="ru-RU"/>
        </a:p>
      </dgm:t>
    </dgm:pt>
    <dgm:pt modelId="{670D4D7B-9C6C-4444-B137-57C22147CADE}" type="sibTrans" cxnId="{50C2CD3A-99C1-476D-A958-B37F622F514C}">
      <dgm:prSet/>
      <dgm:spPr/>
      <dgm:t>
        <a:bodyPr/>
        <a:lstStyle/>
        <a:p>
          <a:endParaRPr lang="ru-RU"/>
        </a:p>
      </dgm:t>
    </dgm:pt>
    <dgm:pt modelId="{17C7F7F4-8ED6-43DF-9B12-FA3779B48463}" type="pres">
      <dgm:prSet presAssocID="{E1244E0C-781C-4A1D-BA2A-637973603889}" presName="list" presStyleCnt="0">
        <dgm:presLayoutVars>
          <dgm:dir/>
          <dgm:animLvl val="lvl"/>
        </dgm:presLayoutVars>
      </dgm:prSet>
      <dgm:spPr/>
    </dgm:pt>
    <dgm:pt modelId="{853CB483-266E-412B-A59A-BADD5653F9B8}" type="pres">
      <dgm:prSet presAssocID="{EF872C0D-2ECC-48ED-BDB6-2D7352D2E91D}" presName="posSpace" presStyleCnt="0"/>
      <dgm:spPr/>
    </dgm:pt>
    <dgm:pt modelId="{A42669A2-1FAE-4C53-8755-5E309EAC046C}" type="pres">
      <dgm:prSet presAssocID="{EF872C0D-2ECC-48ED-BDB6-2D7352D2E91D}" presName="vertFlow" presStyleCnt="0"/>
      <dgm:spPr/>
    </dgm:pt>
    <dgm:pt modelId="{6F9CF0D1-957A-4D8C-BFC0-781F35FC6F85}" type="pres">
      <dgm:prSet presAssocID="{EF872C0D-2ECC-48ED-BDB6-2D7352D2E91D}" presName="topSpace" presStyleCnt="0"/>
      <dgm:spPr/>
    </dgm:pt>
    <dgm:pt modelId="{06827810-4D9C-41A1-A47D-F9B5744247F5}" type="pres">
      <dgm:prSet presAssocID="{EF872C0D-2ECC-48ED-BDB6-2D7352D2E91D}" presName="firstComp" presStyleCnt="0"/>
      <dgm:spPr/>
    </dgm:pt>
    <dgm:pt modelId="{E8664923-3A75-414F-B150-1909DDA3A109}" type="pres">
      <dgm:prSet presAssocID="{EF872C0D-2ECC-48ED-BDB6-2D7352D2E91D}" presName="firstChild" presStyleLbl="bgAccFollowNode1" presStyleIdx="0" presStyleCnt="5"/>
      <dgm:spPr/>
    </dgm:pt>
    <dgm:pt modelId="{6F41E9EA-4147-45BD-9447-FB3809796FD2}" type="pres">
      <dgm:prSet presAssocID="{EF872C0D-2ECC-48ED-BDB6-2D7352D2E91D}" presName="firstChildTx" presStyleLbl="bgAccFollowNode1" presStyleIdx="0" presStyleCnt="5">
        <dgm:presLayoutVars>
          <dgm:bulletEnabled val="1"/>
        </dgm:presLayoutVars>
      </dgm:prSet>
      <dgm:spPr/>
    </dgm:pt>
    <dgm:pt modelId="{57D8A4A7-30B9-4658-B927-B8A4B31F353C}" type="pres">
      <dgm:prSet presAssocID="{A9F006B2-EA4E-4C24-8755-93DF007DEBC6}" presName="comp" presStyleCnt="0"/>
      <dgm:spPr/>
    </dgm:pt>
    <dgm:pt modelId="{2EA0D8CA-DE15-4484-808C-0D9A76888B21}" type="pres">
      <dgm:prSet presAssocID="{A9F006B2-EA4E-4C24-8755-93DF007DEBC6}" presName="child" presStyleLbl="bgAccFollowNode1" presStyleIdx="1" presStyleCnt="5"/>
      <dgm:spPr/>
    </dgm:pt>
    <dgm:pt modelId="{6C526C9E-302B-44EB-850F-1067BFDA3EF2}" type="pres">
      <dgm:prSet presAssocID="{A9F006B2-EA4E-4C24-8755-93DF007DEBC6}" presName="childTx" presStyleLbl="bgAccFollowNode1" presStyleIdx="1" presStyleCnt="5">
        <dgm:presLayoutVars>
          <dgm:bulletEnabled val="1"/>
        </dgm:presLayoutVars>
      </dgm:prSet>
      <dgm:spPr/>
    </dgm:pt>
    <dgm:pt modelId="{A7C4CFE8-D543-40DC-BB5E-6A46DE97BC55}" type="pres">
      <dgm:prSet presAssocID="{EF872C0D-2ECC-48ED-BDB6-2D7352D2E91D}" presName="negSpace" presStyleCnt="0"/>
      <dgm:spPr/>
    </dgm:pt>
    <dgm:pt modelId="{8DA918FA-80A7-42D8-9546-0A9A74D17564}" type="pres">
      <dgm:prSet presAssocID="{EF872C0D-2ECC-48ED-BDB6-2D7352D2E91D}" presName="circle" presStyleLbl="node1" presStyleIdx="0" presStyleCnt="2"/>
      <dgm:spPr/>
    </dgm:pt>
    <dgm:pt modelId="{13EB9D83-3F5C-47E9-AE87-4D3979918D1F}" type="pres">
      <dgm:prSet presAssocID="{490A19B6-1DA3-49AB-BF08-38D4B386D881}" presName="transSpace" presStyleCnt="0"/>
      <dgm:spPr/>
    </dgm:pt>
    <dgm:pt modelId="{8B8E826C-06A6-42DF-830F-C1476CA07C0B}" type="pres">
      <dgm:prSet presAssocID="{4A9ADFD4-E3CF-4F8B-89E2-B43AC3A63DA7}" presName="posSpace" presStyleCnt="0"/>
      <dgm:spPr/>
    </dgm:pt>
    <dgm:pt modelId="{0D442314-73DE-47A0-BEC2-FBF6F6234519}" type="pres">
      <dgm:prSet presAssocID="{4A9ADFD4-E3CF-4F8B-89E2-B43AC3A63DA7}" presName="vertFlow" presStyleCnt="0"/>
      <dgm:spPr/>
    </dgm:pt>
    <dgm:pt modelId="{8625D61A-9128-4F89-96D7-C812DB27BF52}" type="pres">
      <dgm:prSet presAssocID="{4A9ADFD4-E3CF-4F8B-89E2-B43AC3A63DA7}" presName="topSpace" presStyleCnt="0"/>
      <dgm:spPr/>
    </dgm:pt>
    <dgm:pt modelId="{053647A0-C6A7-425A-96A8-69FE9F6B94E1}" type="pres">
      <dgm:prSet presAssocID="{4A9ADFD4-E3CF-4F8B-89E2-B43AC3A63DA7}" presName="firstComp" presStyleCnt="0"/>
      <dgm:spPr/>
    </dgm:pt>
    <dgm:pt modelId="{B250C047-173F-4DF0-AAF7-C5E2D73A393D}" type="pres">
      <dgm:prSet presAssocID="{4A9ADFD4-E3CF-4F8B-89E2-B43AC3A63DA7}" presName="firstChild" presStyleLbl="bgAccFollowNode1" presStyleIdx="2" presStyleCnt="5"/>
      <dgm:spPr/>
    </dgm:pt>
    <dgm:pt modelId="{696D0A9A-8505-4956-B1EE-46396E9F7705}" type="pres">
      <dgm:prSet presAssocID="{4A9ADFD4-E3CF-4F8B-89E2-B43AC3A63DA7}" presName="firstChildTx" presStyleLbl="bgAccFollowNode1" presStyleIdx="2" presStyleCnt="5">
        <dgm:presLayoutVars>
          <dgm:bulletEnabled val="1"/>
        </dgm:presLayoutVars>
      </dgm:prSet>
      <dgm:spPr/>
    </dgm:pt>
    <dgm:pt modelId="{BE7FD05E-3893-44B9-BD0C-81BDECC1F416}" type="pres">
      <dgm:prSet presAssocID="{BB3C1591-D160-4F99-9F23-4882CCCE4D6C}" presName="comp" presStyleCnt="0"/>
      <dgm:spPr/>
    </dgm:pt>
    <dgm:pt modelId="{DE5B9EBC-B846-4429-B3CB-CE5368C3ABFE}" type="pres">
      <dgm:prSet presAssocID="{BB3C1591-D160-4F99-9F23-4882CCCE4D6C}" presName="child" presStyleLbl="bgAccFollowNode1" presStyleIdx="3" presStyleCnt="5"/>
      <dgm:spPr/>
      <dgm:t>
        <a:bodyPr/>
        <a:lstStyle/>
        <a:p>
          <a:endParaRPr lang="ru-RU"/>
        </a:p>
      </dgm:t>
    </dgm:pt>
    <dgm:pt modelId="{8B5E208E-3715-4AF6-8E5C-02B3664E4596}" type="pres">
      <dgm:prSet presAssocID="{BB3C1591-D160-4F99-9F23-4882CCCE4D6C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A7188-BBBB-4F51-BA06-88BB56731AA5}" type="pres">
      <dgm:prSet presAssocID="{6CAB9E23-6D32-4C14-A22E-16605E7865AB}" presName="comp" presStyleCnt="0"/>
      <dgm:spPr/>
    </dgm:pt>
    <dgm:pt modelId="{B6F04185-BE5D-43BB-9DA4-803EC20CDEC1}" type="pres">
      <dgm:prSet presAssocID="{6CAB9E23-6D32-4C14-A22E-16605E7865AB}" presName="child" presStyleLbl="bgAccFollowNode1" presStyleIdx="4" presStyleCnt="5"/>
      <dgm:spPr/>
    </dgm:pt>
    <dgm:pt modelId="{3E9022CB-0FF9-4DD7-AAF7-1531268AC1D5}" type="pres">
      <dgm:prSet presAssocID="{6CAB9E23-6D32-4C14-A22E-16605E7865AB}" presName="childTx" presStyleLbl="bgAccFollowNode1" presStyleIdx="4" presStyleCnt="5">
        <dgm:presLayoutVars>
          <dgm:bulletEnabled val="1"/>
        </dgm:presLayoutVars>
      </dgm:prSet>
      <dgm:spPr/>
    </dgm:pt>
    <dgm:pt modelId="{8C464D73-4B39-4030-8C2A-B654B40664CD}" type="pres">
      <dgm:prSet presAssocID="{4A9ADFD4-E3CF-4F8B-89E2-B43AC3A63DA7}" presName="negSpace" presStyleCnt="0"/>
      <dgm:spPr/>
    </dgm:pt>
    <dgm:pt modelId="{44A20426-1F8D-4B29-B08B-1C6F8982E97B}" type="pres">
      <dgm:prSet presAssocID="{4A9ADFD4-E3CF-4F8B-89E2-B43AC3A63DA7}" presName="circle" presStyleLbl="node1" presStyleIdx="1" presStyleCnt="2"/>
      <dgm:spPr/>
    </dgm:pt>
  </dgm:ptLst>
  <dgm:cxnLst>
    <dgm:cxn modelId="{E3D1DD43-A267-4CA1-BA3F-50B4E460A08D}" type="presOf" srcId="{6668AE7C-881C-4480-A75A-EED4159F0FBB}" destId="{696D0A9A-8505-4956-B1EE-46396E9F7705}" srcOrd="1" destOrd="0" presId="urn:microsoft.com/office/officeart/2005/8/layout/hList9"/>
    <dgm:cxn modelId="{FDA0DC63-4E8F-4B8F-9075-A41217270795}" srcId="{4A9ADFD4-E3CF-4F8B-89E2-B43AC3A63DA7}" destId="{BB3C1591-D160-4F99-9F23-4882CCCE4D6C}" srcOrd="1" destOrd="0" parTransId="{ECF947EF-9604-408F-9E14-DFB27BBFD31A}" sibTransId="{22E7A5DF-FF7E-4B35-BD96-BA9B26DC47C7}"/>
    <dgm:cxn modelId="{CBBE8416-82B9-458C-9C5A-CD9289001A1C}" type="presOf" srcId="{A9F006B2-EA4E-4C24-8755-93DF007DEBC6}" destId="{2EA0D8CA-DE15-4484-808C-0D9A76888B21}" srcOrd="0" destOrd="0" presId="urn:microsoft.com/office/officeart/2005/8/layout/hList9"/>
    <dgm:cxn modelId="{F69A1EB3-8659-4C0E-8C9B-AF6A7BCCA949}" type="presOf" srcId="{BB3C1591-D160-4F99-9F23-4882CCCE4D6C}" destId="{DE5B9EBC-B846-4429-B3CB-CE5368C3ABFE}" srcOrd="0" destOrd="0" presId="urn:microsoft.com/office/officeart/2005/8/layout/hList9"/>
    <dgm:cxn modelId="{B055567F-32CF-41B6-B21F-D48ED959189D}" type="presOf" srcId="{BB3C1591-D160-4F99-9F23-4882CCCE4D6C}" destId="{8B5E208E-3715-4AF6-8E5C-02B3664E4596}" srcOrd="1" destOrd="0" presId="urn:microsoft.com/office/officeart/2005/8/layout/hList9"/>
    <dgm:cxn modelId="{BDFDE7EA-4D9A-472F-B1FE-6839B6E1F7C7}" type="presOf" srcId="{6668AE7C-881C-4480-A75A-EED4159F0FBB}" destId="{B250C047-173F-4DF0-AAF7-C5E2D73A393D}" srcOrd="0" destOrd="0" presId="urn:microsoft.com/office/officeart/2005/8/layout/hList9"/>
    <dgm:cxn modelId="{3DC7148F-38AD-4AE0-AD39-071D4262F11F}" type="presOf" srcId="{A8354410-0A7A-47C9-9EFC-19EA0345543C}" destId="{6F41E9EA-4147-45BD-9447-FB3809796FD2}" srcOrd="1" destOrd="0" presId="urn:microsoft.com/office/officeart/2005/8/layout/hList9"/>
    <dgm:cxn modelId="{7D2DEA31-D7E3-4DD5-A396-302F5664F783}" type="presOf" srcId="{EF872C0D-2ECC-48ED-BDB6-2D7352D2E91D}" destId="{8DA918FA-80A7-42D8-9546-0A9A74D17564}" srcOrd="0" destOrd="0" presId="urn:microsoft.com/office/officeart/2005/8/layout/hList9"/>
    <dgm:cxn modelId="{50C2CD3A-99C1-476D-A958-B37F622F514C}" srcId="{4A9ADFD4-E3CF-4F8B-89E2-B43AC3A63DA7}" destId="{6CAB9E23-6D32-4C14-A22E-16605E7865AB}" srcOrd="2" destOrd="0" parTransId="{2A19F775-2B52-484E-8EB8-7F487C1A9E2B}" sibTransId="{670D4D7B-9C6C-4444-B137-57C22147CADE}"/>
    <dgm:cxn modelId="{CBE80A40-0BDE-4F4A-843B-6E1DE69BDCDA}" type="presOf" srcId="{6CAB9E23-6D32-4C14-A22E-16605E7865AB}" destId="{3E9022CB-0FF9-4DD7-AAF7-1531268AC1D5}" srcOrd="1" destOrd="0" presId="urn:microsoft.com/office/officeart/2005/8/layout/hList9"/>
    <dgm:cxn modelId="{82316A51-0BFC-4622-82D2-AA6E5F548B5B}" type="presOf" srcId="{4A9ADFD4-E3CF-4F8B-89E2-B43AC3A63DA7}" destId="{44A20426-1F8D-4B29-B08B-1C6F8982E97B}" srcOrd="0" destOrd="0" presId="urn:microsoft.com/office/officeart/2005/8/layout/hList9"/>
    <dgm:cxn modelId="{EC997408-2F5C-4D28-9068-0240E43BF226}" type="presOf" srcId="{A9F006B2-EA4E-4C24-8755-93DF007DEBC6}" destId="{6C526C9E-302B-44EB-850F-1067BFDA3EF2}" srcOrd="1" destOrd="0" presId="urn:microsoft.com/office/officeart/2005/8/layout/hList9"/>
    <dgm:cxn modelId="{9F116B9D-B63C-4FAD-BE28-773641738DB8}" srcId="{E1244E0C-781C-4A1D-BA2A-637973603889}" destId="{EF872C0D-2ECC-48ED-BDB6-2D7352D2E91D}" srcOrd="0" destOrd="0" parTransId="{AA3DC49F-C44D-49D6-8579-3E86B470CB6F}" sibTransId="{490A19B6-1DA3-49AB-BF08-38D4B386D881}"/>
    <dgm:cxn modelId="{28DB1163-8834-4E2E-824A-4986DE88ECD1}" type="presOf" srcId="{A8354410-0A7A-47C9-9EFC-19EA0345543C}" destId="{E8664923-3A75-414F-B150-1909DDA3A109}" srcOrd="0" destOrd="0" presId="urn:microsoft.com/office/officeart/2005/8/layout/hList9"/>
    <dgm:cxn modelId="{E761F06C-E95D-4C6E-941B-D3E2108B93A8}" type="presOf" srcId="{E1244E0C-781C-4A1D-BA2A-637973603889}" destId="{17C7F7F4-8ED6-43DF-9B12-FA3779B48463}" srcOrd="0" destOrd="0" presId="urn:microsoft.com/office/officeart/2005/8/layout/hList9"/>
    <dgm:cxn modelId="{242F1E56-CBF5-4BC7-BB24-826980AF53D7}" srcId="{E1244E0C-781C-4A1D-BA2A-637973603889}" destId="{4A9ADFD4-E3CF-4F8B-89E2-B43AC3A63DA7}" srcOrd="1" destOrd="0" parTransId="{A920CA10-CC99-4D08-8054-66EA639BA101}" sibTransId="{E06E57F3-2764-4518-86D0-D87BFE5981BD}"/>
    <dgm:cxn modelId="{A04588CB-50A3-45CD-AD40-CEECE76A5D22}" type="presOf" srcId="{6CAB9E23-6D32-4C14-A22E-16605E7865AB}" destId="{B6F04185-BE5D-43BB-9DA4-803EC20CDEC1}" srcOrd="0" destOrd="0" presId="urn:microsoft.com/office/officeart/2005/8/layout/hList9"/>
    <dgm:cxn modelId="{684D1544-703F-443A-8EC9-E6E16C9BF900}" srcId="{4A9ADFD4-E3CF-4F8B-89E2-B43AC3A63DA7}" destId="{6668AE7C-881C-4480-A75A-EED4159F0FBB}" srcOrd="0" destOrd="0" parTransId="{1EFC55D1-396D-46F6-9B40-2FA8B820103A}" sibTransId="{B3CF7934-D12E-4238-8FE7-5C887DEF3C43}"/>
    <dgm:cxn modelId="{3358344C-1422-4E20-B70D-BBC86F495DAC}" srcId="{EF872C0D-2ECC-48ED-BDB6-2D7352D2E91D}" destId="{A9F006B2-EA4E-4C24-8755-93DF007DEBC6}" srcOrd="1" destOrd="0" parTransId="{E45530D3-2C0A-4EDB-9927-29AC888824CF}" sibTransId="{965E2A6D-49D2-4816-8AED-6ECCC0258C23}"/>
    <dgm:cxn modelId="{7458A7ED-EC07-468D-B74A-9BC6C0437F2E}" srcId="{EF872C0D-2ECC-48ED-BDB6-2D7352D2E91D}" destId="{A8354410-0A7A-47C9-9EFC-19EA0345543C}" srcOrd="0" destOrd="0" parTransId="{7EE06EB9-6F47-405F-9C53-581D2AAD72FB}" sibTransId="{745BE3F4-16DC-4CD5-9BCE-C3B6826D53E0}"/>
    <dgm:cxn modelId="{88BDAA22-ACA5-4C0F-B6B1-2A05F07D82E5}" type="presParOf" srcId="{17C7F7F4-8ED6-43DF-9B12-FA3779B48463}" destId="{853CB483-266E-412B-A59A-BADD5653F9B8}" srcOrd="0" destOrd="0" presId="urn:microsoft.com/office/officeart/2005/8/layout/hList9"/>
    <dgm:cxn modelId="{A762D8DF-F6EB-462D-93D5-95637EA57925}" type="presParOf" srcId="{17C7F7F4-8ED6-43DF-9B12-FA3779B48463}" destId="{A42669A2-1FAE-4C53-8755-5E309EAC046C}" srcOrd="1" destOrd="0" presId="urn:microsoft.com/office/officeart/2005/8/layout/hList9"/>
    <dgm:cxn modelId="{E2ADBC9C-CF6D-4D39-A9BB-A4292F504381}" type="presParOf" srcId="{A42669A2-1FAE-4C53-8755-5E309EAC046C}" destId="{6F9CF0D1-957A-4D8C-BFC0-781F35FC6F85}" srcOrd="0" destOrd="0" presId="urn:microsoft.com/office/officeart/2005/8/layout/hList9"/>
    <dgm:cxn modelId="{E4BA4554-0CAF-4883-803A-9C404369901E}" type="presParOf" srcId="{A42669A2-1FAE-4C53-8755-5E309EAC046C}" destId="{06827810-4D9C-41A1-A47D-F9B5744247F5}" srcOrd="1" destOrd="0" presId="urn:microsoft.com/office/officeart/2005/8/layout/hList9"/>
    <dgm:cxn modelId="{3E2A570C-127D-4FA7-8300-E3D13EE980F7}" type="presParOf" srcId="{06827810-4D9C-41A1-A47D-F9B5744247F5}" destId="{E8664923-3A75-414F-B150-1909DDA3A109}" srcOrd="0" destOrd="0" presId="urn:microsoft.com/office/officeart/2005/8/layout/hList9"/>
    <dgm:cxn modelId="{457F0ED0-60A3-4DE4-A612-1168265BB7FB}" type="presParOf" srcId="{06827810-4D9C-41A1-A47D-F9B5744247F5}" destId="{6F41E9EA-4147-45BD-9447-FB3809796FD2}" srcOrd="1" destOrd="0" presId="urn:microsoft.com/office/officeart/2005/8/layout/hList9"/>
    <dgm:cxn modelId="{305F7EE5-59F8-4FC6-8700-2FB51C110D3E}" type="presParOf" srcId="{A42669A2-1FAE-4C53-8755-5E309EAC046C}" destId="{57D8A4A7-30B9-4658-B927-B8A4B31F353C}" srcOrd="2" destOrd="0" presId="urn:microsoft.com/office/officeart/2005/8/layout/hList9"/>
    <dgm:cxn modelId="{E0F0BA0D-2AFD-42EA-9DC6-48A6DBE2AD00}" type="presParOf" srcId="{57D8A4A7-30B9-4658-B927-B8A4B31F353C}" destId="{2EA0D8CA-DE15-4484-808C-0D9A76888B21}" srcOrd="0" destOrd="0" presId="urn:microsoft.com/office/officeart/2005/8/layout/hList9"/>
    <dgm:cxn modelId="{C09A2230-D933-411C-AEDB-E6223E8EC321}" type="presParOf" srcId="{57D8A4A7-30B9-4658-B927-B8A4B31F353C}" destId="{6C526C9E-302B-44EB-850F-1067BFDA3EF2}" srcOrd="1" destOrd="0" presId="urn:microsoft.com/office/officeart/2005/8/layout/hList9"/>
    <dgm:cxn modelId="{E559BE4F-B96E-4BE8-8A07-B9B63A2C3F64}" type="presParOf" srcId="{17C7F7F4-8ED6-43DF-9B12-FA3779B48463}" destId="{A7C4CFE8-D543-40DC-BB5E-6A46DE97BC55}" srcOrd="2" destOrd="0" presId="urn:microsoft.com/office/officeart/2005/8/layout/hList9"/>
    <dgm:cxn modelId="{545061E3-0F37-4057-8EC8-0D8ACFD8B299}" type="presParOf" srcId="{17C7F7F4-8ED6-43DF-9B12-FA3779B48463}" destId="{8DA918FA-80A7-42D8-9546-0A9A74D17564}" srcOrd="3" destOrd="0" presId="urn:microsoft.com/office/officeart/2005/8/layout/hList9"/>
    <dgm:cxn modelId="{9AC9905C-FBD0-45BF-B2EF-EF566C9F1220}" type="presParOf" srcId="{17C7F7F4-8ED6-43DF-9B12-FA3779B48463}" destId="{13EB9D83-3F5C-47E9-AE87-4D3979918D1F}" srcOrd="4" destOrd="0" presId="urn:microsoft.com/office/officeart/2005/8/layout/hList9"/>
    <dgm:cxn modelId="{E068F78E-173E-4FF3-BE8B-27489332BFCE}" type="presParOf" srcId="{17C7F7F4-8ED6-43DF-9B12-FA3779B48463}" destId="{8B8E826C-06A6-42DF-830F-C1476CA07C0B}" srcOrd="5" destOrd="0" presId="urn:microsoft.com/office/officeart/2005/8/layout/hList9"/>
    <dgm:cxn modelId="{D7D66367-679E-4999-8AF5-A167051506A6}" type="presParOf" srcId="{17C7F7F4-8ED6-43DF-9B12-FA3779B48463}" destId="{0D442314-73DE-47A0-BEC2-FBF6F6234519}" srcOrd="6" destOrd="0" presId="urn:microsoft.com/office/officeart/2005/8/layout/hList9"/>
    <dgm:cxn modelId="{68C6A84D-AEA0-48A1-B99A-A690E4A9B504}" type="presParOf" srcId="{0D442314-73DE-47A0-BEC2-FBF6F6234519}" destId="{8625D61A-9128-4F89-96D7-C812DB27BF52}" srcOrd="0" destOrd="0" presId="urn:microsoft.com/office/officeart/2005/8/layout/hList9"/>
    <dgm:cxn modelId="{5A1C6655-76BC-4DD2-8360-A64EC0559CB8}" type="presParOf" srcId="{0D442314-73DE-47A0-BEC2-FBF6F6234519}" destId="{053647A0-C6A7-425A-96A8-69FE9F6B94E1}" srcOrd="1" destOrd="0" presId="urn:microsoft.com/office/officeart/2005/8/layout/hList9"/>
    <dgm:cxn modelId="{553DE6E6-E5DC-4108-8DB3-0AB1F5485FAE}" type="presParOf" srcId="{053647A0-C6A7-425A-96A8-69FE9F6B94E1}" destId="{B250C047-173F-4DF0-AAF7-C5E2D73A393D}" srcOrd="0" destOrd="0" presId="urn:microsoft.com/office/officeart/2005/8/layout/hList9"/>
    <dgm:cxn modelId="{B6D56701-7F45-4CE8-9705-7AFC458E1764}" type="presParOf" srcId="{053647A0-C6A7-425A-96A8-69FE9F6B94E1}" destId="{696D0A9A-8505-4956-B1EE-46396E9F7705}" srcOrd="1" destOrd="0" presId="urn:microsoft.com/office/officeart/2005/8/layout/hList9"/>
    <dgm:cxn modelId="{C2C3D0C9-C48D-4305-A893-B00144FF9DAE}" type="presParOf" srcId="{0D442314-73DE-47A0-BEC2-FBF6F6234519}" destId="{BE7FD05E-3893-44B9-BD0C-81BDECC1F416}" srcOrd="2" destOrd="0" presId="urn:microsoft.com/office/officeart/2005/8/layout/hList9"/>
    <dgm:cxn modelId="{95A9EE98-8840-404E-8D1A-EC620B5203F8}" type="presParOf" srcId="{BE7FD05E-3893-44B9-BD0C-81BDECC1F416}" destId="{DE5B9EBC-B846-4429-B3CB-CE5368C3ABFE}" srcOrd="0" destOrd="0" presId="urn:microsoft.com/office/officeart/2005/8/layout/hList9"/>
    <dgm:cxn modelId="{A9B672E7-4210-4D9D-8F32-F9CEE52B0652}" type="presParOf" srcId="{BE7FD05E-3893-44B9-BD0C-81BDECC1F416}" destId="{8B5E208E-3715-4AF6-8E5C-02B3664E4596}" srcOrd="1" destOrd="0" presId="urn:microsoft.com/office/officeart/2005/8/layout/hList9"/>
    <dgm:cxn modelId="{99663816-18CB-43AD-A6AB-B8675934EB12}" type="presParOf" srcId="{0D442314-73DE-47A0-BEC2-FBF6F6234519}" destId="{EBCA7188-BBBB-4F51-BA06-88BB56731AA5}" srcOrd="3" destOrd="0" presId="urn:microsoft.com/office/officeart/2005/8/layout/hList9"/>
    <dgm:cxn modelId="{14F77D24-0AFA-4EE1-AFD1-58C64B325430}" type="presParOf" srcId="{EBCA7188-BBBB-4F51-BA06-88BB56731AA5}" destId="{B6F04185-BE5D-43BB-9DA4-803EC20CDEC1}" srcOrd="0" destOrd="0" presId="urn:microsoft.com/office/officeart/2005/8/layout/hList9"/>
    <dgm:cxn modelId="{D5E35BE8-30A9-4026-9CB6-E26EE649B201}" type="presParOf" srcId="{EBCA7188-BBBB-4F51-BA06-88BB56731AA5}" destId="{3E9022CB-0FF9-4DD7-AAF7-1531268AC1D5}" srcOrd="1" destOrd="0" presId="urn:microsoft.com/office/officeart/2005/8/layout/hList9"/>
    <dgm:cxn modelId="{743579B5-101E-494A-B660-CCBF35C355F5}" type="presParOf" srcId="{17C7F7F4-8ED6-43DF-9B12-FA3779B48463}" destId="{8C464D73-4B39-4030-8C2A-B654B40664CD}" srcOrd="7" destOrd="0" presId="urn:microsoft.com/office/officeart/2005/8/layout/hList9"/>
    <dgm:cxn modelId="{C6ABD96D-5846-403B-81A1-41CBC7264B8C}" type="presParOf" srcId="{17C7F7F4-8ED6-43DF-9B12-FA3779B48463}" destId="{44A20426-1F8D-4B29-B08B-1C6F8982E97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3F4C9-1EA2-414C-8A37-3FAD14960EF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B5BB2F-2186-4458-BACF-7AC8E54E7265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C5077672-A61B-4D14-ACC1-6F89DBF33884}" type="parTrans" cxnId="{77A318EF-9B90-449F-A8DC-F31B09BA7AF3}">
      <dgm:prSet/>
      <dgm:spPr/>
      <dgm:t>
        <a:bodyPr/>
        <a:lstStyle/>
        <a:p>
          <a:endParaRPr lang="ru-RU"/>
        </a:p>
      </dgm:t>
    </dgm:pt>
    <dgm:pt modelId="{49146688-F327-4545-A3E2-B12BA60AD310}" type="sibTrans" cxnId="{77A318EF-9B90-449F-A8DC-F31B09BA7AF3}">
      <dgm:prSet/>
      <dgm:spPr/>
      <dgm:t>
        <a:bodyPr/>
        <a:lstStyle/>
        <a:p>
          <a:endParaRPr lang="ru-RU"/>
        </a:p>
      </dgm:t>
    </dgm:pt>
    <dgm:pt modelId="{77D39E70-85BE-4727-AD18-091E65C605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Школа №1</a:t>
          </a:r>
          <a:endParaRPr lang="ru-RU" sz="2000" dirty="0"/>
        </a:p>
      </dgm:t>
    </dgm:pt>
    <dgm:pt modelId="{52592F46-1812-4248-AEF3-365E4FEA1A23}" type="parTrans" cxnId="{91012D86-D451-4F06-BF80-520654EA5AF4}">
      <dgm:prSet/>
      <dgm:spPr/>
      <dgm:t>
        <a:bodyPr/>
        <a:lstStyle/>
        <a:p>
          <a:endParaRPr lang="ru-RU"/>
        </a:p>
      </dgm:t>
    </dgm:pt>
    <dgm:pt modelId="{0E14D569-FE51-499C-BCC1-305835F65811}" type="sibTrans" cxnId="{91012D86-D451-4F06-BF80-520654EA5AF4}">
      <dgm:prSet/>
      <dgm:spPr/>
      <dgm:t>
        <a:bodyPr/>
        <a:lstStyle/>
        <a:p>
          <a:endParaRPr lang="ru-RU"/>
        </a:p>
      </dgm:t>
    </dgm:pt>
    <dgm:pt modelId="{5C7E3ED5-BAC8-4C0D-916A-DB5B6CDD191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Школа №3</a:t>
          </a:r>
          <a:endParaRPr lang="ru-RU" sz="2000" dirty="0"/>
        </a:p>
      </dgm:t>
    </dgm:pt>
    <dgm:pt modelId="{5332BE7E-DB0F-4B2D-9A37-0D3030E93318}" type="parTrans" cxnId="{F1C1E159-97C6-4BDB-B7EE-480B2685FCF6}">
      <dgm:prSet/>
      <dgm:spPr/>
      <dgm:t>
        <a:bodyPr/>
        <a:lstStyle/>
        <a:p>
          <a:endParaRPr lang="ru-RU"/>
        </a:p>
      </dgm:t>
    </dgm:pt>
    <dgm:pt modelId="{0E9017AF-054F-479E-BB1C-9740AB2306F3}" type="sibTrans" cxnId="{F1C1E159-97C6-4BDB-B7EE-480B2685FCF6}">
      <dgm:prSet/>
      <dgm:spPr/>
      <dgm:t>
        <a:bodyPr/>
        <a:lstStyle/>
        <a:p>
          <a:endParaRPr lang="ru-RU"/>
        </a:p>
      </dgm:t>
    </dgm:pt>
    <dgm:pt modelId="{7B04CACB-5579-4FA7-9744-6CD8582249D1}">
      <dgm:prSet phldrT="[Текст]"/>
      <dgm:spPr/>
      <dgm:t>
        <a:bodyPr/>
        <a:lstStyle/>
        <a:p>
          <a:r>
            <a:rPr lang="ru-RU" dirty="0" smtClean="0"/>
            <a:t>2021 год</a:t>
          </a:r>
          <a:endParaRPr lang="ru-RU" dirty="0"/>
        </a:p>
      </dgm:t>
    </dgm:pt>
    <dgm:pt modelId="{F223AC06-79FA-4C3A-BDA6-936C4322C7BA}" type="parTrans" cxnId="{05688704-4B7D-4FA2-A7B0-1C47BFF8DA21}">
      <dgm:prSet/>
      <dgm:spPr/>
      <dgm:t>
        <a:bodyPr/>
        <a:lstStyle/>
        <a:p>
          <a:endParaRPr lang="ru-RU"/>
        </a:p>
      </dgm:t>
    </dgm:pt>
    <dgm:pt modelId="{518C6785-05B8-4EFA-B9F1-382E24EC0D8F}" type="sibTrans" cxnId="{05688704-4B7D-4FA2-A7B0-1C47BFF8DA21}">
      <dgm:prSet/>
      <dgm:spPr/>
      <dgm:t>
        <a:bodyPr/>
        <a:lstStyle/>
        <a:p>
          <a:endParaRPr lang="ru-RU"/>
        </a:p>
      </dgm:t>
    </dgm:pt>
    <dgm:pt modelId="{730AC71A-13A5-4D0A-BEE0-2E8B764B170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Школа №2</a:t>
          </a:r>
          <a:endParaRPr lang="ru-RU" sz="2000" dirty="0"/>
        </a:p>
      </dgm:t>
    </dgm:pt>
    <dgm:pt modelId="{8CD8A309-5779-4FFF-85AC-AB9F06BA248F}" type="parTrans" cxnId="{6A94292C-D655-4894-8603-6DC32777DB5C}">
      <dgm:prSet/>
      <dgm:spPr/>
      <dgm:t>
        <a:bodyPr/>
        <a:lstStyle/>
        <a:p>
          <a:endParaRPr lang="ru-RU"/>
        </a:p>
      </dgm:t>
    </dgm:pt>
    <dgm:pt modelId="{057CB2A6-3312-4D8C-A0C3-2FA06A8F158D}" type="sibTrans" cxnId="{6A94292C-D655-4894-8603-6DC32777DB5C}">
      <dgm:prSet/>
      <dgm:spPr/>
      <dgm:t>
        <a:bodyPr/>
        <a:lstStyle/>
        <a:p>
          <a:endParaRPr lang="ru-RU"/>
        </a:p>
      </dgm:t>
    </dgm:pt>
    <dgm:pt modelId="{F053FD11-2427-4AB2-9B4C-8A9A3829646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Школа     им. А.П. </a:t>
          </a:r>
          <a:r>
            <a:rPr lang="ru-RU" sz="2000" dirty="0" err="1" smtClean="0"/>
            <a:t>Пырерки</a:t>
          </a:r>
          <a:endParaRPr lang="ru-RU" sz="2000" dirty="0"/>
        </a:p>
      </dgm:t>
    </dgm:pt>
    <dgm:pt modelId="{9880EF2B-4674-4963-A9AE-9010204B30D3}" type="parTrans" cxnId="{860960B3-6F0B-4E88-8D48-663C8F2D9F3F}">
      <dgm:prSet/>
      <dgm:spPr/>
      <dgm:t>
        <a:bodyPr/>
        <a:lstStyle/>
        <a:p>
          <a:endParaRPr lang="ru-RU"/>
        </a:p>
      </dgm:t>
    </dgm:pt>
    <dgm:pt modelId="{8F894C53-B16F-4187-AA96-5F0BCC024B3B}" type="sibTrans" cxnId="{860960B3-6F0B-4E88-8D48-663C8F2D9F3F}">
      <dgm:prSet/>
      <dgm:spPr/>
      <dgm:t>
        <a:bodyPr/>
        <a:lstStyle/>
        <a:p>
          <a:endParaRPr lang="ru-RU"/>
        </a:p>
      </dgm:t>
    </dgm:pt>
    <dgm:pt modelId="{36EFD65B-D615-4ECC-A785-369D7B7A4870}">
      <dgm:prSet phldrT="[Текст]"/>
      <dgm:spPr/>
      <dgm:t>
        <a:bodyPr/>
        <a:lstStyle/>
        <a:p>
          <a:r>
            <a:rPr lang="ru-RU" dirty="0" smtClean="0"/>
            <a:t>2022 год</a:t>
          </a:r>
          <a:endParaRPr lang="ru-RU" dirty="0"/>
        </a:p>
      </dgm:t>
    </dgm:pt>
    <dgm:pt modelId="{36AE0351-57DD-4CC7-9B73-8115E3B2D152}" type="parTrans" cxnId="{E0E7BABC-B020-4336-BF09-5A2F9D101CC7}">
      <dgm:prSet/>
      <dgm:spPr/>
      <dgm:t>
        <a:bodyPr/>
        <a:lstStyle/>
        <a:p>
          <a:endParaRPr lang="ru-RU"/>
        </a:p>
      </dgm:t>
    </dgm:pt>
    <dgm:pt modelId="{B848311C-60A0-4628-9636-10990AF63698}" type="sibTrans" cxnId="{E0E7BABC-B020-4336-BF09-5A2F9D101CC7}">
      <dgm:prSet/>
      <dgm:spPr/>
      <dgm:t>
        <a:bodyPr/>
        <a:lstStyle/>
        <a:p>
          <a:endParaRPr lang="ru-RU"/>
        </a:p>
      </dgm:t>
    </dgm:pt>
    <dgm:pt modelId="{05351D4D-42E7-4EC0-AED4-66120FD6698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Школа №4</a:t>
          </a:r>
          <a:endParaRPr lang="ru-RU" sz="2000" dirty="0"/>
        </a:p>
      </dgm:t>
    </dgm:pt>
    <dgm:pt modelId="{990AEC21-1CA0-4B16-B56C-B810BD787564}" type="parTrans" cxnId="{DF3C4B46-6D80-4007-947D-3257FF96C4A2}">
      <dgm:prSet/>
      <dgm:spPr/>
      <dgm:t>
        <a:bodyPr/>
        <a:lstStyle/>
        <a:p>
          <a:endParaRPr lang="ru-RU"/>
        </a:p>
      </dgm:t>
    </dgm:pt>
    <dgm:pt modelId="{FEB0EC87-8262-425E-A20E-1FDB6927BCCE}" type="sibTrans" cxnId="{DF3C4B46-6D80-4007-947D-3257FF96C4A2}">
      <dgm:prSet/>
      <dgm:spPr/>
      <dgm:t>
        <a:bodyPr/>
        <a:lstStyle/>
        <a:p>
          <a:endParaRPr lang="ru-RU"/>
        </a:p>
      </dgm:t>
    </dgm:pt>
    <dgm:pt modelId="{B9141A9B-5824-4ED3-93C9-3E5E1C96BC3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Школа                 с. Несь</a:t>
          </a:r>
          <a:endParaRPr lang="ru-RU" sz="2000" dirty="0"/>
        </a:p>
      </dgm:t>
    </dgm:pt>
    <dgm:pt modelId="{BF30FFD2-CF79-4BE1-95D5-F2BC516988EF}" type="parTrans" cxnId="{42F5D13C-0632-4EC2-A28C-B999C18C9187}">
      <dgm:prSet/>
      <dgm:spPr/>
      <dgm:t>
        <a:bodyPr/>
        <a:lstStyle/>
        <a:p>
          <a:endParaRPr lang="ru-RU"/>
        </a:p>
      </dgm:t>
    </dgm:pt>
    <dgm:pt modelId="{372D5628-42D4-4730-A38D-00ED23C2247B}" type="sibTrans" cxnId="{42F5D13C-0632-4EC2-A28C-B999C18C9187}">
      <dgm:prSet/>
      <dgm:spPr/>
      <dgm:t>
        <a:bodyPr/>
        <a:lstStyle/>
        <a:p>
          <a:endParaRPr lang="ru-RU"/>
        </a:p>
      </dgm:t>
    </dgm:pt>
    <dgm:pt modelId="{5177E98C-33AF-4F2F-B6DB-034D031123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Школа №5</a:t>
          </a:r>
          <a:endParaRPr lang="ru-RU" sz="2000" dirty="0"/>
        </a:p>
      </dgm:t>
    </dgm:pt>
    <dgm:pt modelId="{9509B28D-C39F-44BC-B834-F92E9D950F83}" type="parTrans" cxnId="{7E99DF4F-CD0D-4400-A717-7292526C4512}">
      <dgm:prSet/>
      <dgm:spPr/>
      <dgm:t>
        <a:bodyPr/>
        <a:lstStyle/>
        <a:p>
          <a:endParaRPr lang="ru-RU"/>
        </a:p>
      </dgm:t>
    </dgm:pt>
    <dgm:pt modelId="{F3D6EE07-3D90-4ADE-B15A-276C338C3EC1}" type="sibTrans" cxnId="{7E99DF4F-CD0D-4400-A717-7292526C4512}">
      <dgm:prSet/>
      <dgm:spPr/>
      <dgm:t>
        <a:bodyPr/>
        <a:lstStyle/>
        <a:p>
          <a:endParaRPr lang="ru-RU"/>
        </a:p>
      </dgm:t>
    </dgm:pt>
    <dgm:pt modelId="{D057B442-6C0E-4872-B313-31D9152C140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Школа            п. </a:t>
          </a:r>
          <a:r>
            <a:rPr lang="ru-RU" sz="2000" dirty="0" err="1" smtClean="0"/>
            <a:t>Индига</a:t>
          </a:r>
          <a:endParaRPr lang="ru-RU" sz="2000" dirty="0"/>
        </a:p>
      </dgm:t>
    </dgm:pt>
    <dgm:pt modelId="{29E70BE7-21BE-479B-B354-D46DA8213EE2}" type="parTrans" cxnId="{7183785B-E358-4670-921F-1F6019DAC13B}">
      <dgm:prSet/>
      <dgm:spPr/>
      <dgm:t>
        <a:bodyPr/>
        <a:lstStyle/>
        <a:p>
          <a:endParaRPr lang="ru-RU"/>
        </a:p>
      </dgm:t>
    </dgm:pt>
    <dgm:pt modelId="{288E7DB7-4168-4225-BEE6-9455AB649297}" type="sibTrans" cxnId="{7183785B-E358-4670-921F-1F6019DAC13B}">
      <dgm:prSet/>
      <dgm:spPr/>
      <dgm:t>
        <a:bodyPr/>
        <a:lstStyle/>
        <a:p>
          <a:endParaRPr lang="ru-RU"/>
        </a:p>
      </dgm:t>
    </dgm:pt>
    <dgm:pt modelId="{556AAD64-E6C0-4DD8-AB0C-D7A0DC87795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Школа                п. Красное</a:t>
          </a:r>
          <a:endParaRPr lang="ru-RU" sz="2000" dirty="0"/>
        </a:p>
      </dgm:t>
    </dgm:pt>
    <dgm:pt modelId="{FEA9AFAF-D9F3-4B29-92F0-6EE01EF104A0}" type="parTrans" cxnId="{EBF35AAD-652F-401E-B408-D7F3586E38B8}">
      <dgm:prSet/>
      <dgm:spPr/>
      <dgm:t>
        <a:bodyPr/>
        <a:lstStyle/>
        <a:p>
          <a:endParaRPr lang="ru-RU"/>
        </a:p>
      </dgm:t>
    </dgm:pt>
    <dgm:pt modelId="{20F45CC1-D8E8-4C42-B134-B644535C2F6C}" type="sibTrans" cxnId="{EBF35AAD-652F-401E-B408-D7F3586E38B8}">
      <dgm:prSet/>
      <dgm:spPr/>
      <dgm:t>
        <a:bodyPr/>
        <a:lstStyle/>
        <a:p>
          <a:endParaRPr lang="ru-RU"/>
        </a:p>
      </dgm:t>
    </dgm:pt>
    <dgm:pt modelId="{466A956E-CB39-4A46-A82A-CE82DE6A8E2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Школа                    п. </a:t>
          </a:r>
          <a:r>
            <a:rPr lang="ru-RU" sz="2000" dirty="0" err="1" smtClean="0"/>
            <a:t>Усть</a:t>
          </a:r>
          <a:r>
            <a:rPr lang="ru-RU" sz="2000" dirty="0" smtClean="0"/>
            <a:t>-Кара</a:t>
          </a:r>
          <a:endParaRPr lang="ru-RU" sz="2000" dirty="0"/>
        </a:p>
      </dgm:t>
    </dgm:pt>
    <dgm:pt modelId="{5B9D9814-5043-4E49-B169-3B656C6D9D4B}" type="parTrans" cxnId="{FCF30FFB-21F2-482A-97D2-22529548FF1C}">
      <dgm:prSet/>
      <dgm:spPr/>
      <dgm:t>
        <a:bodyPr/>
        <a:lstStyle/>
        <a:p>
          <a:endParaRPr lang="ru-RU"/>
        </a:p>
      </dgm:t>
    </dgm:pt>
    <dgm:pt modelId="{325238DC-34CF-4B56-8E1E-D1C0FF6E31F9}" type="sibTrans" cxnId="{FCF30FFB-21F2-482A-97D2-22529548FF1C}">
      <dgm:prSet/>
      <dgm:spPr/>
      <dgm:t>
        <a:bodyPr/>
        <a:lstStyle/>
        <a:p>
          <a:endParaRPr lang="ru-RU"/>
        </a:p>
      </dgm:t>
    </dgm:pt>
    <dgm:pt modelId="{01A6127D-D3A1-4CDF-BB87-653E76A94DA8}" type="pres">
      <dgm:prSet presAssocID="{B213F4C9-1EA2-414C-8A37-3FAD14960EF2}" presName="linearFlow" presStyleCnt="0">
        <dgm:presLayoutVars>
          <dgm:dir/>
          <dgm:animLvl val="lvl"/>
          <dgm:resizeHandles/>
        </dgm:presLayoutVars>
      </dgm:prSet>
      <dgm:spPr/>
    </dgm:pt>
    <dgm:pt modelId="{90AC3095-CF81-4D4C-8CB1-CBA2471F63E3}" type="pres">
      <dgm:prSet presAssocID="{25B5BB2F-2186-4458-BACF-7AC8E54E7265}" presName="compositeNode" presStyleCnt="0">
        <dgm:presLayoutVars>
          <dgm:bulletEnabled val="1"/>
        </dgm:presLayoutVars>
      </dgm:prSet>
      <dgm:spPr/>
    </dgm:pt>
    <dgm:pt modelId="{E1B2003F-4033-43E1-81ED-2CDCB53B1727}" type="pres">
      <dgm:prSet presAssocID="{25B5BB2F-2186-4458-BACF-7AC8E54E7265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48C43E7-3EC4-4EEB-A531-03D68B66516E}" type="pres">
      <dgm:prSet presAssocID="{25B5BB2F-2186-4458-BACF-7AC8E54E726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0FE3D-6728-45CD-A4CE-2700083B8E4D}" type="pres">
      <dgm:prSet presAssocID="{25B5BB2F-2186-4458-BACF-7AC8E54E726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4F18618-2CAE-4C56-808C-D7A0F6BF681B}" type="pres">
      <dgm:prSet presAssocID="{49146688-F327-4545-A3E2-B12BA60AD310}" presName="sibTrans" presStyleCnt="0"/>
      <dgm:spPr/>
    </dgm:pt>
    <dgm:pt modelId="{1319C04F-DC46-4229-8134-ACDE86FB36D4}" type="pres">
      <dgm:prSet presAssocID="{7B04CACB-5579-4FA7-9744-6CD8582249D1}" presName="compositeNode" presStyleCnt="0">
        <dgm:presLayoutVars>
          <dgm:bulletEnabled val="1"/>
        </dgm:presLayoutVars>
      </dgm:prSet>
      <dgm:spPr/>
    </dgm:pt>
    <dgm:pt modelId="{A4962C38-BDF3-4F4C-872C-DBF2ADE84BB1}" type="pres">
      <dgm:prSet presAssocID="{7B04CACB-5579-4FA7-9744-6CD8582249D1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2EAA167C-7FF8-4F21-AB74-9F324CFE1194}" type="pres">
      <dgm:prSet presAssocID="{7B04CACB-5579-4FA7-9744-6CD8582249D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E2D25-1071-4BA9-AFEA-17F7FBED5FAE}" type="pres">
      <dgm:prSet presAssocID="{7B04CACB-5579-4FA7-9744-6CD8582249D1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23BE7CE9-DAB5-417D-A8AA-7B8519DF6612}" type="pres">
      <dgm:prSet presAssocID="{518C6785-05B8-4EFA-B9F1-382E24EC0D8F}" presName="sibTrans" presStyleCnt="0"/>
      <dgm:spPr/>
    </dgm:pt>
    <dgm:pt modelId="{94003F56-66CB-44C6-A2FA-2E7403EB449F}" type="pres">
      <dgm:prSet presAssocID="{36EFD65B-D615-4ECC-A785-369D7B7A4870}" presName="compositeNode" presStyleCnt="0">
        <dgm:presLayoutVars>
          <dgm:bulletEnabled val="1"/>
        </dgm:presLayoutVars>
      </dgm:prSet>
      <dgm:spPr/>
    </dgm:pt>
    <dgm:pt modelId="{6E67CDC3-09F3-4AE2-9405-97B592E75CFD}" type="pres">
      <dgm:prSet presAssocID="{36EFD65B-D615-4ECC-A785-369D7B7A4870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146E23E-9CFA-4F6D-ACA3-D2F048FF0617}" type="pres">
      <dgm:prSet presAssocID="{36EFD65B-D615-4ECC-A785-369D7B7A487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20EEB-A32A-469E-8CA8-EF907ADD7E18}" type="pres">
      <dgm:prSet presAssocID="{36EFD65B-D615-4ECC-A785-369D7B7A487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77A318EF-9B90-449F-A8DC-F31B09BA7AF3}" srcId="{B213F4C9-1EA2-414C-8A37-3FAD14960EF2}" destId="{25B5BB2F-2186-4458-BACF-7AC8E54E7265}" srcOrd="0" destOrd="0" parTransId="{C5077672-A61B-4D14-ACC1-6F89DBF33884}" sibTransId="{49146688-F327-4545-A3E2-B12BA60AD310}"/>
    <dgm:cxn modelId="{E0E7BABC-B020-4336-BF09-5A2F9D101CC7}" srcId="{B213F4C9-1EA2-414C-8A37-3FAD14960EF2}" destId="{36EFD65B-D615-4ECC-A785-369D7B7A4870}" srcOrd="2" destOrd="0" parTransId="{36AE0351-57DD-4CC7-9B73-8115E3B2D152}" sibTransId="{B848311C-60A0-4628-9636-10990AF63698}"/>
    <dgm:cxn modelId="{93B1E847-1D2A-47C3-9B95-65E2A16D975F}" type="presOf" srcId="{25B5BB2F-2186-4458-BACF-7AC8E54E7265}" destId="{5D50FE3D-6728-45CD-A4CE-2700083B8E4D}" srcOrd="0" destOrd="0" presId="urn:microsoft.com/office/officeart/2005/8/layout/hList2"/>
    <dgm:cxn modelId="{DF3C4B46-6D80-4007-947D-3257FF96C4A2}" srcId="{36EFD65B-D615-4ECC-A785-369D7B7A4870}" destId="{05351D4D-42E7-4EC0-AED4-66120FD66985}" srcOrd="0" destOrd="0" parTransId="{990AEC21-1CA0-4B16-B56C-B810BD787564}" sibTransId="{FEB0EC87-8262-425E-A20E-1FDB6927BCCE}"/>
    <dgm:cxn modelId="{257634F4-60F3-4EED-9415-DEDF73B64997}" type="presOf" srcId="{556AAD64-E6C0-4DD8-AB0C-D7A0DC877952}" destId="{2EAA167C-7FF8-4F21-AB74-9F324CFE1194}" srcOrd="0" destOrd="2" presId="urn:microsoft.com/office/officeart/2005/8/layout/hList2"/>
    <dgm:cxn modelId="{A9F29CAB-9B07-41DC-BA1A-DF5E0575AF3D}" type="presOf" srcId="{77D39E70-85BE-4727-AD18-091E65C605B9}" destId="{D48C43E7-3EC4-4EEB-A531-03D68B66516E}" srcOrd="0" destOrd="0" presId="urn:microsoft.com/office/officeart/2005/8/layout/hList2"/>
    <dgm:cxn modelId="{EBF35AAD-652F-401E-B408-D7F3586E38B8}" srcId="{7B04CACB-5579-4FA7-9744-6CD8582249D1}" destId="{556AAD64-E6C0-4DD8-AB0C-D7A0DC877952}" srcOrd="2" destOrd="0" parTransId="{FEA9AFAF-D9F3-4B29-92F0-6EE01EF104A0}" sibTransId="{20F45CC1-D8E8-4C42-B134-B644535C2F6C}"/>
    <dgm:cxn modelId="{59307FFC-D868-4C7E-A93F-3ACE5081C61F}" type="presOf" srcId="{5C7E3ED5-BAC8-4C0D-916A-DB5B6CDD1910}" destId="{D48C43E7-3EC4-4EEB-A531-03D68B66516E}" srcOrd="0" destOrd="1" presId="urn:microsoft.com/office/officeart/2005/8/layout/hList2"/>
    <dgm:cxn modelId="{1E1CAE9D-BFF1-48B7-93F9-742B20CEF310}" type="presOf" srcId="{05351D4D-42E7-4EC0-AED4-66120FD66985}" destId="{1146E23E-9CFA-4F6D-ACA3-D2F048FF0617}" srcOrd="0" destOrd="0" presId="urn:microsoft.com/office/officeart/2005/8/layout/hList2"/>
    <dgm:cxn modelId="{6A94292C-D655-4894-8603-6DC32777DB5C}" srcId="{7B04CACB-5579-4FA7-9744-6CD8582249D1}" destId="{730AC71A-13A5-4D0A-BEE0-2E8B764B170F}" srcOrd="0" destOrd="0" parTransId="{8CD8A309-5779-4FFF-85AC-AB9F06BA248F}" sibTransId="{057CB2A6-3312-4D8C-A0C3-2FA06A8F158D}"/>
    <dgm:cxn modelId="{05688704-4B7D-4FA2-A7B0-1C47BFF8DA21}" srcId="{B213F4C9-1EA2-414C-8A37-3FAD14960EF2}" destId="{7B04CACB-5579-4FA7-9744-6CD8582249D1}" srcOrd="1" destOrd="0" parTransId="{F223AC06-79FA-4C3A-BDA6-936C4322C7BA}" sibTransId="{518C6785-05B8-4EFA-B9F1-382E24EC0D8F}"/>
    <dgm:cxn modelId="{DCB8282C-9A82-4850-8022-D057FE4DE10D}" type="presOf" srcId="{7B04CACB-5579-4FA7-9744-6CD8582249D1}" destId="{3F5E2D25-1071-4BA9-AFEA-17F7FBED5FAE}" srcOrd="0" destOrd="0" presId="urn:microsoft.com/office/officeart/2005/8/layout/hList2"/>
    <dgm:cxn modelId="{3312F190-A3B5-40F9-9542-892DACD7233D}" type="presOf" srcId="{F053FD11-2427-4AB2-9B4C-8A9A38296466}" destId="{2EAA167C-7FF8-4F21-AB74-9F324CFE1194}" srcOrd="0" destOrd="1" presId="urn:microsoft.com/office/officeart/2005/8/layout/hList2"/>
    <dgm:cxn modelId="{A6CFFC1F-54D5-44F6-98FA-B4B38A086795}" type="presOf" srcId="{B9141A9B-5824-4ED3-93C9-3E5E1C96BC32}" destId="{1146E23E-9CFA-4F6D-ACA3-D2F048FF0617}" srcOrd="0" destOrd="1" presId="urn:microsoft.com/office/officeart/2005/8/layout/hList2"/>
    <dgm:cxn modelId="{860960B3-6F0B-4E88-8D48-663C8F2D9F3F}" srcId="{7B04CACB-5579-4FA7-9744-6CD8582249D1}" destId="{F053FD11-2427-4AB2-9B4C-8A9A38296466}" srcOrd="1" destOrd="0" parTransId="{9880EF2B-4674-4963-A9AE-9010204B30D3}" sibTransId="{8F894C53-B16F-4187-AA96-5F0BCC024B3B}"/>
    <dgm:cxn modelId="{4F606BDF-B3FB-460C-BED5-5ACA68779897}" type="presOf" srcId="{36EFD65B-D615-4ECC-A785-369D7B7A4870}" destId="{3A820EEB-A32A-469E-8CA8-EF907ADD7E18}" srcOrd="0" destOrd="0" presId="urn:microsoft.com/office/officeart/2005/8/layout/hList2"/>
    <dgm:cxn modelId="{F1C1E159-97C6-4BDB-B7EE-480B2685FCF6}" srcId="{25B5BB2F-2186-4458-BACF-7AC8E54E7265}" destId="{5C7E3ED5-BAC8-4C0D-916A-DB5B6CDD1910}" srcOrd="1" destOrd="0" parTransId="{5332BE7E-DB0F-4B2D-9A37-0D3030E93318}" sibTransId="{0E9017AF-054F-479E-BB1C-9740AB2306F3}"/>
    <dgm:cxn modelId="{7E99DF4F-CD0D-4400-A717-7292526C4512}" srcId="{25B5BB2F-2186-4458-BACF-7AC8E54E7265}" destId="{5177E98C-33AF-4F2F-B6DB-034D031123C2}" srcOrd="2" destOrd="0" parTransId="{9509B28D-C39F-44BC-B834-F92E9D950F83}" sibTransId="{F3D6EE07-3D90-4ADE-B15A-276C338C3EC1}"/>
    <dgm:cxn modelId="{411CB413-411F-4C07-AAFC-DAE7B686A055}" type="presOf" srcId="{466A956E-CB39-4A46-A82A-CE82DE6A8E2C}" destId="{1146E23E-9CFA-4F6D-ACA3-D2F048FF0617}" srcOrd="0" destOrd="2" presId="urn:microsoft.com/office/officeart/2005/8/layout/hList2"/>
    <dgm:cxn modelId="{91012D86-D451-4F06-BF80-520654EA5AF4}" srcId="{25B5BB2F-2186-4458-BACF-7AC8E54E7265}" destId="{77D39E70-85BE-4727-AD18-091E65C605B9}" srcOrd="0" destOrd="0" parTransId="{52592F46-1812-4248-AEF3-365E4FEA1A23}" sibTransId="{0E14D569-FE51-499C-BCC1-305835F65811}"/>
    <dgm:cxn modelId="{42F5D13C-0632-4EC2-A28C-B999C18C9187}" srcId="{36EFD65B-D615-4ECC-A785-369D7B7A4870}" destId="{B9141A9B-5824-4ED3-93C9-3E5E1C96BC32}" srcOrd="1" destOrd="0" parTransId="{BF30FFD2-CF79-4BE1-95D5-F2BC516988EF}" sibTransId="{372D5628-42D4-4730-A38D-00ED23C2247B}"/>
    <dgm:cxn modelId="{FCF30FFB-21F2-482A-97D2-22529548FF1C}" srcId="{36EFD65B-D615-4ECC-A785-369D7B7A4870}" destId="{466A956E-CB39-4A46-A82A-CE82DE6A8E2C}" srcOrd="2" destOrd="0" parTransId="{5B9D9814-5043-4E49-B169-3B656C6D9D4B}" sibTransId="{325238DC-34CF-4B56-8E1E-D1C0FF6E31F9}"/>
    <dgm:cxn modelId="{E13A523C-9545-474D-BC75-B464E280236B}" type="presOf" srcId="{B213F4C9-1EA2-414C-8A37-3FAD14960EF2}" destId="{01A6127D-D3A1-4CDF-BB87-653E76A94DA8}" srcOrd="0" destOrd="0" presId="urn:microsoft.com/office/officeart/2005/8/layout/hList2"/>
    <dgm:cxn modelId="{7183785B-E358-4670-921F-1F6019DAC13B}" srcId="{25B5BB2F-2186-4458-BACF-7AC8E54E7265}" destId="{D057B442-6C0E-4872-B313-31D9152C1404}" srcOrd="3" destOrd="0" parTransId="{29E70BE7-21BE-479B-B354-D46DA8213EE2}" sibTransId="{288E7DB7-4168-4225-BEE6-9455AB649297}"/>
    <dgm:cxn modelId="{023C71A1-6B44-469A-8FEE-0A8A7B2282F5}" type="presOf" srcId="{D057B442-6C0E-4872-B313-31D9152C1404}" destId="{D48C43E7-3EC4-4EEB-A531-03D68B66516E}" srcOrd="0" destOrd="3" presId="urn:microsoft.com/office/officeart/2005/8/layout/hList2"/>
    <dgm:cxn modelId="{61D25632-A7DB-4033-A708-22C555073F32}" type="presOf" srcId="{730AC71A-13A5-4D0A-BEE0-2E8B764B170F}" destId="{2EAA167C-7FF8-4F21-AB74-9F324CFE1194}" srcOrd="0" destOrd="0" presId="urn:microsoft.com/office/officeart/2005/8/layout/hList2"/>
    <dgm:cxn modelId="{CF8985FA-608F-4BAD-B644-24CD6BC9CB00}" type="presOf" srcId="{5177E98C-33AF-4F2F-B6DB-034D031123C2}" destId="{D48C43E7-3EC4-4EEB-A531-03D68B66516E}" srcOrd="0" destOrd="2" presId="urn:microsoft.com/office/officeart/2005/8/layout/hList2"/>
    <dgm:cxn modelId="{AAEC5073-8361-4E17-9246-A2DA574ED838}" type="presParOf" srcId="{01A6127D-D3A1-4CDF-BB87-653E76A94DA8}" destId="{90AC3095-CF81-4D4C-8CB1-CBA2471F63E3}" srcOrd="0" destOrd="0" presId="urn:microsoft.com/office/officeart/2005/8/layout/hList2"/>
    <dgm:cxn modelId="{A2DA65BB-9275-4E4F-92A2-56FAEC453387}" type="presParOf" srcId="{90AC3095-CF81-4D4C-8CB1-CBA2471F63E3}" destId="{E1B2003F-4033-43E1-81ED-2CDCB53B1727}" srcOrd="0" destOrd="0" presId="urn:microsoft.com/office/officeart/2005/8/layout/hList2"/>
    <dgm:cxn modelId="{9129CD63-FAFA-4CF2-AE47-ED8E6B5E19BB}" type="presParOf" srcId="{90AC3095-CF81-4D4C-8CB1-CBA2471F63E3}" destId="{D48C43E7-3EC4-4EEB-A531-03D68B66516E}" srcOrd="1" destOrd="0" presId="urn:microsoft.com/office/officeart/2005/8/layout/hList2"/>
    <dgm:cxn modelId="{1445FE40-DFB4-47C0-90A5-435BE5258DAA}" type="presParOf" srcId="{90AC3095-CF81-4D4C-8CB1-CBA2471F63E3}" destId="{5D50FE3D-6728-45CD-A4CE-2700083B8E4D}" srcOrd="2" destOrd="0" presId="urn:microsoft.com/office/officeart/2005/8/layout/hList2"/>
    <dgm:cxn modelId="{033D589E-B9A4-4201-8B2A-337E3652C1CA}" type="presParOf" srcId="{01A6127D-D3A1-4CDF-BB87-653E76A94DA8}" destId="{A4F18618-2CAE-4C56-808C-D7A0F6BF681B}" srcOrd="1" destOrd="0" presId="urn:microsoft.com/office/officeart/2005/8/layout/hList2"/>
    <dgm:cxn modelId="{D972A012-C8BA-4FBB-A89E-A70F843F65E6}" type="presParOf" srcId="{01A6127D-D3A1-4CDF-BB87-653E76A94DA8}" destId="{1319C04F-DC46-4229-8134-ACDE86FB36D4}" srcOrd="2" destOrd="0" presId="urn:microsoft.com/office/officeart/2005/8/layout/hList2"/>
    <dgm:cxn modelId="{F87F13A7-E7B8-4D63-9A6E-DBC1B997A315}" type="presParOf" srcId="{1319C04F-DC46-4229-8134-ACDE86FB36D4}" destId="{A4962C38-BDF3-4F4C-872C-DBF2ADE84BB1}" srcOrd="0" destOrd="0" presId="urn:microsoft.com/office/officeart/2005/8/layout/hList2"/>
    <dgm:cxn modelId="{816940FB-890B-4217-A515-A8AE362DDFB3}" type="presParOf" srcId="{1319C04F-DC46-4229-8134-ACDE86FB36D4}" destId="{2EAA167C-7FF8-4F21-AB74-9F324CFE1194}" srcOrd="1" destOrd="0" presId="urn:microsoft.com/office/officeart/2005/8/layout/hList2"/>
    <dgm:cxn modelId="{E400B874-58DD-4A32-A471-71D65800D10A}" type="presParOf" srcId="{1319C04F-DC46-4229-8134-ACDE86FB36D4}" destId="{3F5E2D25-1071-4BA9-AFEA-17F7FBED5FAE}" srcOrd="2" destOrd="0" presId="urn:microsoft.com/office/officeart/2005/8/layout/hList2"/>
    <dgm:cxn modelId="{E06F58B6-CA10-4FD7-993B-0BE592BEC649}" type="presParOf" srcId="{01A6127D-D3A1-4CDF-BB87-653E76A94DA8}" destId="{23BE7CE9-DAB5-417D-A8AA-7B8519DF6612}" srcOrd="3" destOrd="0" presId="urn:microsoft.com/office/officeart/2005/8/layout/hList2"/>
    <dgm:cxn modelId="{D9C10A6F-823D-4EFF-A32C-772CA0013AAC}" type="presParOf" srcId="{01A6127D-D3A1-4CDF-BB87-653E76A94DA8}" destId="{94003F56-66CB-44C6-A2FA-2E7403EB449F}" srcOrd="4" destOrd="0" presId="urn:microsoft.com/office/officeart/2005/8/layout/hList2"/>
    <dgm:cxn modelId="{1CBFB7DA-C29A-4ACA-ABF7-492CDE055E47}" type="presParOf" srcId="{94003F56-66CB-44C6-A2FA-2E7403EB449F}" destId="{6E67CDC3-09F3-4AE2-9405-97B592E75CFD}" srcOrd="0" destOrd="0" presId="urn:microsoft.com/office/officeart/2005/8/layout/hList2"/>
    <dgm:cxn modelId="{CA111472-84D3-4020-B0F4-090C59F76E99}" type="presParOf" srcId="{94003F56-66CB-44C6-A2FA-2E7403EB449F}" destId="{1146E23E-9CFA-4F6D-ACA3-D2F048FF0617}" srcOrd="1" destOrd="0" presId="urn:microsoft.com/office/officeart/2005/8/layout/hList2"/>
    <dgm:cxn modelId="{541B105F-8428-4CB0-8396-3A989B2C1215}" type="presParOf" srcId="{94003F56-66CB-44C6-A2FA-2E7403EB449F}" destId="{3A820EEB-A32A-469E-8CA8-EF907ADD7E1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3DC01D-308D-43FF-8603-265BF16725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A11A66-08A3-4DDC-A163-B5A6B5AE0F9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Школы п.Харута, </a:t>
          </a:r>
          <a:r>
            <a:rPr lang="ru-RU" b="1" dirty="0" err="1" smtClean="0">
              <a:solidFill>
                <a:schemeClr val="bg1"/>
              </a:solidFill>
            </a:rPr>
            <a:t>с.Нижняя</a:t>
          </a:r>
          <a:r>
            <a:rPr lang="ru-RU" b="1" dirty="0" smtClean="0">
              <a:solidFill>
                <a:schemeClr val="bg1"/>
              </a:solidFill>
            </a:rPr>
            <a:t> Пеша</a:t>
          </a:r>
          <a:endParaRPr lang="ru-RU" b="1" dirty="0">
            <a:solidFill>
              <a:schemeClr val="bg1"/>
            </a:solidFill>
          </a:endParaRPr>
        </a:p>
      </dgm:t>
    </dgm:pt>
    <dgm:pt modelId="{2AE8B874-D9E0-4D14-94EB-00466D541BFA}" type="parTrans" cxnId="{6220A850-BD95-4CE5-97DA-1F5F236B97F8}">
      <dgm:prSet/>
      <dgm:spPr/>
      <dgm:t>
        <a:bodyPr/>
        <a:lstStyle/>
        <a:p>
          <a:endParaRPr lang="ru-RU"/>
        </a:p>
      </dgm:t>
    </dgm:pt>
    <dgm:pt modelId="{D277E0A1-902C-485C-B709-12DE88FB3CA4}" type="sibTrans" cxnId="{6220A850-BD95-4CE5-97DA-1F5F236B97F8}">
      <dgm:prSet/>
      <dgm:spPr/>
      <dgm:t>
        <a:bodyPr/>
        <a:lstStyle/>
        <a:p>
          <a:endParaRPr lang="ru-RU"/>
        </a:p>
      </dgm:t>
    </dgm:pt>
    <dgm:pt modelId="{A853F450-6154-491D-B204-E16EB2F62D4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2024 год</a:t>
          </a:r>
          <a:endParaRPr lang="ru-RU" dirty="0"/>
        </a:p>
      </dgm:t>
    </dgm:pt>
    <dgm:pt modelId="{C6598E3A-0B0C-4664-9E1B-CE15724067AB}" type="parTrans" cxnId="{35FDFB1D-FD30-420A-80BF-D072367EADD5}">
      <dgm:prSet/>
      <dgm:spPr/>
      <dgm:t>
        <a:bodyPr/>
        <a:lstStyle/>
        <a:p>
          <a:endParaRPr lang="ru-RU"/>
        </a:p>
      </dgm:t>
    </dgm:pt>
    <dgm:pt modelId="{9E352B7D-5075-4E17-8765-66B6733D04BF}" type="sibTrans" cxnId="{35FDFB1D-FD30-420A-80BF-D072367EADD5}">
      <dgm:prSet/>
      <dgm:spPr/>
      <dgm:t>
        <a:bodyPr/>
        <a:lstStyle/>
        <a:p>
          <a:endParaRPr lang="ru-RU"/>
        </a:p>
      </dgm:t>
    </dgm:pt>
    <dgm:pt modelId="{C14BBADE-5F9C-40AE-93D3-7CFED57F9BF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Школы </a:t>
          </a:r>
          <a:r>
            <a:rPr lang="ru-RU" b="1" dirty="0" err="1" smtClean="0">
              <a:solidFill>
                <a:schemeClr val="bg1"/>
              </a:solidFill>
            </a:rPr>
            <a:t>с.Великовисочное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с.Ома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п.Каратайка</a:t>
          </a:r>
          <a:r>
            <a:rPr lang="ru-RU" b="1" dirty="0" smtClean="0">
              <a:solidFill>
                <a:schemeClr val="bg1"/>
              </a:solidFill>
            </a:rPr>
            <a:t>, с. </a:t>
          </a:r>
          <a:r>
            <a:rPr lang="ru-RU" b="1" dirty="0" err="1" smtClean="0">
              <a:solidFill>
                <a:schemeClr val="bg1"/>
              </a:solidFill>
            </a:rPr>
            <a:t>Тельвиска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п.Хорей</a:t>
          </a:r>
          <a:r>
            <a:rPr lang="ru-RU" b="1" dirty="0" smtClean="0">
              <a:solidFill>
                <a:schemeClr val="bg1"/>
              </a:solidFill>
            </a:rPr>
            <a:t>-Вер </a:t>
          </a:r>
          <a:endParaRPr lang="ru-RU" b="1" dirty="0">
            <a:solidFill>
              <a:schemeClr val="bg1"/>
            </a:solidFill>
          </a:endParaRPr>
        </a:p>
      </dgm:t>
    </dgm:pt>
    <dgm:pt modelId="{D3D7D1C5-F4C6-4DEC-9E14-01375F4CC2EA}" type="parTrans" cxnId="{1B1D7B83-E052-4813-AD44-25CB34815939}">
      <dgm:prSet/>
      <dgm:spPr/>
      <dgm:t>
        <a:bodyPr/>
        <a:lstStyle/>
        <a:p>
          <a:endParaRPr lang="ru-RU"/>
        </a:p>
      </dgm:t>
    </dgm:pt>
    <dgm:pt modelId="{F5FFDB8E-7568-4CC5-8246-EFA572A21E95}" type="sibTrans" cxnId="{1B1D7B83-E052-4813-AD44-25CB34815939}">
      <dgm:prSet/>
      <dgm:spPr/>
      <dgm:t>
        <a:bodyPr/>
        <a:lstStyle/>
        <a:p>
          <a:endParaRPr lang="ru-RU"/>
        </a:p>
      </dgm:t>
    </dgm:pt>
    <dgm:pt modelId="{5609BF7D-0B0B-41CA-93A4-39A9B4CB10B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2023 года</a:t>
          </a:r>
          <a:endParaRPr lang="ru-RU" dirty="0"/>
        </a:p>
      </dgm:t>
    </dgm:pt>
    <dgm:pt modelId="{02461D6D-C774-4205-A0D6-CAE2EA4A9537}" type="sibTrans" cxnId="{D2ED40B5-B4C9-4AF7-B01A-D36E8A198CB8}">
      <dgm:prSet/>
      <dgm:spPr/>
      <dgm:t>
        <a:bodyPr/>
        <a:lstStyle/>
        <a:p>
          <a:endParaRPr lang="ru-RU"/>
        </a:p>
      </dgm:t>
    </dgm:pt>
    <dgm:pt modelId="{33BD57DE-E915-4739-B1C2-ED75036D9FCF}" type="parTrans" cxnId="{D2ED40B5-B4C9-4AF7-B01A-D36E8A198CB8}">
      <dgm:prSet/>
      <dgm:spPr/>
      <dgm:t>
        <a:bodyPr/>
        <a:lstStyle/>
        <a:p>
          <a:endParaRPr lang="ru-RU"/>
        </a:p>
      </dgm:t>
    </dgm:pt>
    <dgm:pt modelId="{AF8B666B-5FA6-482F-8CD3-A9E64C4C5A27}" type="pres">
      <dgm:prSet presAssocID="{353DC01D-308D-43FF-8603-265BF16725AA}" presName="linear" presStyleCnt="0">
        <dgm:presLayoutVars>
          <dgm:animLvl val="lvl"/>
          <dgm:resizeHandles val="exact"/>
        </dgm:presLayoutVars>
      </dgm:prSet>
      <dgm:spPr/>
    </dgm:pt>
    <dgm:pt modelId="{6AACDB8B-505E-4119-AA2B-7B90237C2CB1}" type="pres">
      <dgm:prSet presAssocID="{5609BF7D-0B0B-41CA-93A4-39A9B4CB10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7948F-A92E-402B-BE50-EDEE276EC406}" type="pres">
      <dgm:prSet presAssocID="{5609BF7D-0B0B-41CA-93A4-39A9B4CB10B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72578-645B-433B-8AF9-591BF30E4CB7}" type="pres">
      <dgm:prSet presAssocID="{A853F450-6154-491D-B204-E16EB2F62D4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65D9171-9E6A-4CCF-9964-EE4E671CB6E9}" type="pres">
      <dgm:prSet presAssocID="{A853F450-6154-491D-B204-E16EB2F62D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19D674-6C8F-4035-9776-10C9C94A55C9}" type="presOf" srcId="{EFA11A66-08A3-4DDC-A163-B5A6B5AE0F9C}" destId="{42A7948F-A92E-402B-BE50-EDEE276EC406}" srcOrd="0" destOrd="0" presId="urn:microsoft.com/office/officeart/2005/8/layout/vList2"/>
    <dgm:cxn modelId="{D2ED40B5-B4C9-4AF7-B01A-D36E8A198CB8}" srcId="{353DC01D-308D-43FF-8603-265BF16725AA}" destId="{5609BF7D-0B0B-41CA-93A4-39A9B4CB10B0}" srcOrd="0" destOrd="0" parTransId="{33BD57DE-E915-4739-B1C2-ED75036D9FCF}" sibTransId="{02461D6D-C774-4205-A0D6-CAE2EA4A9537}"/>
    <dgm:cxn modelId="{35FDFB1D-FD30-420A-80BF-D072367EADD5}" srcId="{353DC01D-308D-43FF-8603-265BF16725AA}" destId="{A853F450-6154-491D-B204-E16EB2F62D43}" srcOrd="1" destOrd="0" parTransId="{C6598E3A-0B0C-4664-9E1B-CE15724067AB}" sibTransId="{9E352B7D-5075-4E17-8765-66B6733D04BF}"/>
    <dgm:cxn modelId="{7601E2B1-032C-4378-931F-66FEC0E97277}" type="presOf" srcId="{5609BF7D-0B0B-41CA-93A4-39A9B4CB10B0}" destId="{6AACDB8B-505E-4119-AA2B-7B90237C2CB1}" srcOrd="0" destOrd="0" presId="urn:microsoft.com/office/officeart/2005/8/layout/vList2"/>
    <dgm:cxn modelId="{243911BC-C8D9-4092-A4FE-1FF8F7C280E3}" type="presOf" srcId="{353DC01D-308D-43FF-8603-265BF16725AA}" destId="{AF8B666B-5FA6-482F-8CD3-A9E64C4C5A27}" srcOrd="0" destOrd="0" presId="urn:microsoft.com/office/officeart/2005/8/layout/vList2"/>
    <dgm:cxn modelId="{CB8BBB3D-90CA-4E83-BF90-9626842E3233}" type="presOf" srcId="{C14BBADE-5F9C-40AE-93D3-7CFED57F9BF4}" destId="{865D9171-9E6A-4CCF-9964-EE4E671CB6E9}" srcOrd="0" destOrd="0" presId="urn:microsoft.com/office/officeart/2005/8/layout/vList2"/>
    <dgm:cxn modelId="{AED64E15-48A8-4591-8C9C-A26C5AB1C343}" type="presOf" srcId="{A853F450-6154-491D-B204-E16EB2F62D43}" destId="{0F672578-645B-433B-8AF9-591BF30E4CB7}" srcOrd="0" destOrd="0" presId="urn:microsoft.com/office/officeart/2005/8/layout/vList2"/>
    <dgm:cxn modelId="{1B1D7B83-E052-4813-AD44-25CB34815939}" srcId="{A853F450-6154-491D-B204-E16EB2F62D43}" destId="{C14BBADE-5F9C-40AE-93D3-7CFED57F9BF4}" srcOrd="0" destOrd="0" parTransId="{D3D7D1C5-F4C6-4DEC-9E14-01375F4CC2EA}" sibTransId="{F5FFDB8E-7568-4CC5-8246-EFA572A21E95}"/>
    <dgm:cxn modelId="{6220A850-BD95-4CE5-97DA-1F5F236B97F8}" srcId="{5609BF7D-0B0B-41CA-93A4-39A9B4CB10B0}" destId="{EFA11A66-08A3-4DDC-A163-B5A6B5AE0F9C}" srcOrd="0" destOrd="0" parTransId="{2AE8B874-D9E0-4D14-94EB-00466D541BFA}" sibTransId="{D277E0A1-902C-485C-B709-12DE88FB3CA4}"/>
    <dgm:cxn modelId="{E75B768A-5702-4D7F-A036-49DF63D60033}" type="presParOf" srcId="{AF8B666B-5FA6-482F-8CD3-A9E64C4C5A27}" destId="{6AACDB8B-505E-4119-AA2B-7B90237C2CB1}" srcOrd="0" destOrd="0" presId="urn:microsoft.com/office/officeart/2005/8/layout/vList2"/>
    <dgm:cxn modelId="{885D1347-0A72-471B-81BD-FE8878BA6273}" type="presParOf" srcId="{AF8B666B-5FA6-482F-8CD3-A9E64C4C5A27}" destId="{42A7948F-A92E-402B-BE50-EDEE276EC406}" srcOrd="1" destOrd="0" presId="urn:microsoft.com/office/officeart/2005/8/layout/vList2"/>
    <dgm:cxn modelId="{7BE30040-947D-4FB5-984E-2CE49EE08CFD}" type="presParOf" srcId="{AF8B666B-5FA6-482F-8CD3-A9E64C4C5A27}" destId="{0F672578-645B-433B-8AF9-591BF30E4CB7}" srcOrd="2" destOrd="0" presId="urn:microsoft.com/office/officeart/2005/8/layout/vList2"/>
    <dgm:cxn modelId="{DD892DC3-EFF1-4FE8-B416-CFAB31F14B0B}" type="presParOf" srcId="{AF8B666B-5FA6-482F-8CD3-A9E64C4C5A27}" destId="{865D9171-9E6A-4CCF-9964-EE4E671CB6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C8042-B3C3-405D-930F-8A9BBA64C387}">
      <dsp:nvSpPr>
        <dsp:cNvPr id="0" name=""/>
        <dsp:cNvSpPr/>
      </dsp:nvSpPr>
      <dsp:spPr>
        <a:xfrm>
          <a:off x="690403" y="0"/>
          <a:ext cx="2719417" cy="1699636"/>
        </a:xfrm>
        <a:prstGeom prst="swooshArrow">
          <a:avLst>
            <a:gd name="adj1" fmla="val 25000"/>
            <a:gd name="adj2" fmla="val 25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2E55D-B6DC-4893-8831-8EE22FB9D4CF}">
      <dsp:nvSpPr>
        <dsp:cNvPr id="0" name=""/>
        <dsp:cNvSpPr/>
      </dsp:nvSpPr>
      <dsp:spPr>
        <a:xfrm>
          <a:off x="1322668" y="926301"/>
          <a:ext cx="95179" cy="95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0D199-3437-4E74-8467-8F7C6A64BF96}">
      <dsp:nvSpPr>
        <dsp:cNvPr id="0" name=""/>
        <dsp:cNvSpPr/>
      </dsp:nvSpPr>
      <dsp:spPr>
        <a:xfrm>
          <a:off x="1370258" y="973891"/>
          <a:ext cx="883810" cy="72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3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2020 год 3 школы, 3 СПО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370258" y="973891"/>
        <a:ext cx="883810" cy="725744"/>
      </dsp:txXfrm>
    </dsp:sp>
    <dsp:sp modelId="{DC9796F1-337D-45A1-8155-420034540574}">
      <dsp:nvSpPr>
        <dsp:cNvPr id="0" name=""/>
        <dsp:cNvSpPr/>
      </dsp:nvSpPr>
      <dsp:spPr>
        <a:xfrm>
          <a:off x="2199680" y="492894"/>
          <a:ext cx="163165" cy="163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AAE18-3D81-4412-897C-3C9A76908D42}">
      <dsp:nvSpPr>
        <dsp:cNvPr id="0" name=""/>
        <dsp:cNvSpPr/>
      </dsp:nvSpPr>
      <dsp:spPr>
        <a:xfrm>
          <a:off x="2281262" y="574476"/>
          <a:ext cx="883810" cy="112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5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2021 год 23 школы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281262" y="574476"/>
        <a:ext cx="883810" cy="1125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32492-3148-4B2C-9626-652FC15CDCA7}">
      <dsp:nvSpPr>
        <dsp:cNvPr id="0" name=""/>
        <dsp:cNvSpPr/>
      </dsp:nvSpPr>
      <dsp:spPr>
        <a:xfrm>
          <a:off x="-3655426" y="-561668"/>
          <a:ext cx="4357459" cy="4357459"/>
        </a:xfrm>
        <a:prstGeom prst="blockArc">
          <a:avLst>
            <a:gd name="adj1" fmla="val 18900000"/>
            <a:gd name="adj2" fmla="val 2700000"/>
            <a:gd name="adj3" fmla="val 4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D916D-07E3-48DD-AB93-0A974F804519}">
      <dsp:nvSpPr>
        <dsp:cNvPr id="0" name=""/>
        <dsp:cNvSpPr/>
      </dsp:nvSpPr>
      <dsp:spPr>
        <a:xfrm>
          <a:off x="368007" y="248639"/>
          <a:ext cx="6280766" cy="49753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49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3">
                  <a:lumMod val="75000"/>
                </a:schemeClr>
              </a:solidFill>
            </a:rPr>
            <a:t>Для обучающихся 1-2, 3-4, 5-7, 8-9, 10-11 классов, студентов СПО</a:t>
          </a:r>
          <a:endParaRPr lang="ru-RU" sz="13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68007" y="248639"/>
        <a:ext cx="6280766" cy="497537"/>
      </dsp:txXfrm>
    </dsp:sp>
    <dsp:sp modelId="{353F0E71-922F-4AFA-ACE4-EC55FA2D52E9}">
      <dsp:nvSpPr>
        <dsp:cNvPr id="0" name=""/>
        <dsp:cNvSpPr/>
      </dsp:nvSpPr>
      <dsp:spPr>
        <a:xfrm>
          <a:off x="57046" y="186447"/>
          <a:ext cx="621921" cy="62192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EB09E-4939-4815-A096-FDF662F756C6}">
      <dsp:nvSpPr>
        <dsp:cNvPr id="0" name=""/>
        <dsp:cNvSpPr/>
      </dsp:nvSpPr>
      <dsp:spPr>
        <a:xfrm>
          <a:off x="653256" y="995074"/>
          <a:ext cx="5995516" cy="49753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49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3">
                  <a:lumMod val="75000"/>
                </a:schemeClr>
              </a:solidFill>
            </a:rPr>
            <a:t>34 часа в год,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3">
                  <a:lumMod val="75000"/>
                </a:schemeClr>
              </a:solidFill>
            </a:rPr>
            <a:t>1 раз в неделю по понедельникам </a:t>
          </a:r>
          <a:endParaRPr lang="ru-RU" sz="13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653256" y="995074"/>
        <a:ext cx="5995516" cy="497537"/>
      </dsp:txXfrm>
    </dsp:sp>
    <dsp:sp modelId="{1AA8DEC7-6C6F-4D7D-B6DB-0C2D42FCA3F6}">
      <dsp:nvSpPr>
        <dsp:cNvPr id="0" name=""/>
        <dsp:cNvSpPr/>
      </dsp:nvSpPr>
      <dsp:spPr>
        <a:xfrm>
          <a:off x="342295" y="932882"/>
          <a:ext cx="621921" cy="62192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FF367-2513-45D7-AD81-AFBF89E3AD50}">
      <dsp:nvSpPr>
        <dsp:cNvPr id="0" name=""/>
        <dsp:cNvSpPr/>
      </dsp:nvSpPr>
      <dsp:spPr>
        <a:xfrm>
          <a:off x="653256" y="1741510"/>
          <a:ext cx="5995516" cy="49753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49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3">
                  <a:lumMod val="75000"/>
                </a:schemeClr>
              </a:solidFill>
            </a:rPr>
            <a:t>Темы и содержание занятий разрабатываются на федеральном уровне</a:t>
          </a:r>
          <a:endParaRPr lang="ru-RU" sz="13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653256" y="1741510"/>
        <a:ext cx="5995516" cy="497537"/>
      </dsp:txXfrm>
    </dsp:sp>
    <dsp:sp modelId="{42EE4B7D-6472-4832-BC0E-B7C783C4AEBB}">
      <dsp:nvSpPr>
        <dsp:cNvPr id="0" name=""/>
        <dsp:cNvSpPr/>
      </dsp:nvSpPr>
      <dsp:spPr>
        <a:xfrm>
          <a:off x="342295" y="1679317"/>
          <a:ext cx="621921" cy="62192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CFDBE-0EBA-43AD-B800-95A9F5CE8E44}">
      <dsp:nvSpPr>
        <dsp:cNvPr id="0" name=""/>
        <dsp:cNvSpPr/>
      </dsp:nvSpPr>
      <dsp:spPr>
        <a:xfrm>
          <a:off x="368007" y="2487945"/>
          <a:ext cx="6280766" cy="49753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49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3">
                  <a:lumMod val="75000"/>
                </a:schemeClr>
              </a:solidFill>
            </a:rPr>
            <a:t>Первое занятие 5 сентября 2022 года</a:t>
          </a:r>
          <a:endParaRPr lang="ru-RU" sz="13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68007" y="2487945"/>
        <a:ext cx="6280766" cy="497537"/>
      </dsp:txXfrm>
    </dsp:sp>
    <dsp:sp modelId="{C68218A1-9789-4A7C-95F1-08951C1AD90D}">
      <dsp:nvSpPr>
        <dsp:cNvPr id="0" name=""/>
        <dsp:cNvSpPr/>
      </dsp:nvSpPr>
      <dsp:spPr>
        <a:xfrm>
          <a:off x="57046" y="2425753"/>
          <a:ext cx="621921" cy="62192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64923-3A75-414F-B150-1909DDA3A109}">
      <dsp:nvSpPr>
        <dsp:cNvPr id="0" name=""/>
        <dsp:cNvSpPr/>
      </dsp:nvSpPr>
      <dsp:spPr>
        <a:xfrm>
          <a:off x="709509" y="503917"/>
          <a:ext cx="1328771" cy="886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554 выпускника</a:t>
          </a:r>
          <a:endParaRPr lang="ru-RU" sz="1200" b="1" kern="1200" dirty="0"/>
        </a:p>
      </dsp:txBody>
      <dsp:txXfrm>
        <a:off x="922112" y="503917"/>
        <a:ext cx="1116168" cy="886290"/>
      </dsp:txXfrm>
    </dsp:sp>
    <dsp:sp modelId="{2EA0D8CA-DE15-4484-808C-0D9A76888B21}">
      <dsp:nvSpPr>
        <dsp:cNvPr id="0" name=""/>
        <dsp:cNvSpPr/>
      </dsp:nvSpPr>
      <dsp:spPr>
        <a:xfrm>
          <a:off x="709509" y="1390208"/>
          <a:ext cx="1328771" cy="886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65 чел. не получили аттестат</a:t>
          </a:r>
          <a:endParaRPr lang="ru-RU" sz="1200" b="1" kern="1200" dirty="0"/>
        </a:p>
      </dsp:txBody>
      <dsp:txXfrm>
        <a:off x="922112" y="1390208"/>
        <a:ext cx="1116168" cy="886290"/>
      </dsp:txXfrm>
    </dsp:sp>
    <dsp:sp modelId="{8DA918FA-80A7-42D8-9546-0A9A74D17564}">
      <dsp:nvSpPr>
        <dsp:cNvPr id="0" name=""/>
        <dsp:cNvSpPr/>
      </dsp:nvSpPr>
      <dsp:spPr>
        <a:xfrm>
          <a:off x="830" y="149578"/>
          <a:ext cx="885847" cy="88584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 класс</a:t>
          </a:r>
          <a:endParaRPr lang="ru-RU" sz="1900" kern="1200" dirty="0"/>
        </a:p>
      </dsp:txBody>
      <dsp:txXfrm>
        <a:off x="130559" y="279307"/>
        <a:ext cx="626389" cy="626389"/>
      </dsp:txXfrm>
    </dsp:sp>
    <dsp:sp modelId="{B250C047-173F-4DF0-AAF7-C5E2D73A393D}">
      <dsp:nvSpPr>
        <dsp:cNvPr id="0" name=""/>
        <dsp:cNvSpPr/>
      </dsp:nvSpPr>
      <dsp:spPr>
        <a:xfrm>
          <a:off x="2924128" y="503917"/>
          <a:ext cx="1328771" cy="886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258 выпускников</a:t>
          </a:r>
          <a:endParaRPr lang="ru-RU" sz="1200" b="1" kern="1200" dirty="0"/>
        </a:p>
      </dsp:txBody>
      <dsp:txXfrm>
        <a:off x="3136731" y="503917"/>
        <a:ext cx="1116168" cy="886290"/>
      </dsp:txXfrm>
    </dsp:sp>
    <dsp:sp modelId="{DE5B9EBC-B846-4429-B3CB-CE5368C3ABFE}">
      <dsp:nvSpPr>
        <dsp:cNvPr id="0" name=""/>
        <dsp:cNvSpPr/>
      </dsp:nvSpPr>
      <dsp:spPr>
        <a:xfrm>
          <a:off x="2924128" y="1390208"/>
          <a:ext cx="1328771" cy="886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Три 100 балльника</a:t>
          </a:r>
          <a:endParaRPr lang="ru-RU" sz="1400" kern="1200" dirty="0"/>
        </a:p>
      </dsp:txBody>
      <dsp:txXfrm>
        <a:off x="3136731" y="1390208"/>
        <a:ext cx="1116168" cy="886290"/>
      </dsp:txXfrm>
    </dsp:sp>
    <dsp:sp modelId="{B6F04185-BE5D-43BB-9DA4-803EC20CDEC1}">
      <dsp:nvSpPr>
        <dsp:cNvPr id="0" name=""/>
        <dsp:cNvSpPr/>
      </dsp:nvSpPr>
      <dsp:spPr>
        <a:xfrm>
          <a:off x="2924128" y="2276498"/>
          <a:ext cx="1328771" cy="886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 чел. не получили аттестат</a:t>
          </a:r>
          <a:endParaRPr lang="ru-RU" sz="1400" b="1" kern="1200" dirty="0"/>
        </a:p>
      </dsp:txBody>
      <dsp:txXfrm>
        <a:off x="3136731" y="2276498"/>
        <a:ext cx="1116168" cy="886290"/>
      </dsp:txXfrm>
    </dsp:sp>
    <dsp:sp modelId="{44A20426-1F8D-4B29-B08B-1C6F8982E97B}">
      <dsp:nvSpPr>
        <dsp:cNvPr id="0" name=""/>
        <dsp:cNvSpPr/>
      </dsp:nvSpPr>
      <dsp:spPr>
        <a:xfrm>
          <a:off x="2215450" y="149578"/>
          <a:ext cx="885847" cy="88584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11 класс</a:t>
          </a:r>
          <a:endParaRPr lang="ru-RU" sz="1900" kern="1200" dirty="0"/>
        </a:p>
      </dsp:txBody>
      <dsp:txXfrm>
        <a:off x="2345179" y="279307"/>
        <a:ext cx="626389" cy="626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0FE3D-6728-45CD-A4CE-2700083B8E4D}">
      <dsp:nvSpPr>
        <dsp:cNvPr id="0" name=""/>
        <dsp:cNvSpPr/>
      </dsp:nvSpPr>
      <dsp:spPr>
        <a:xfrm rot="16200000">
          <a:off x="-1272058" y="2020868"/>
          <a:ext cx="3052169" cy="40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470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2020 год</a:t>
          </a:r>
          <a:endParaRPr lang="ru-RU" sz="3000" kern="1200" dirty="0"/>
        </a:p>
      </dsp:txBody>
      <dsp:txXfrm>
        <a:off x="-1272058" y="2020868"/>
        <a:ext cx="3052169" cy="402182"/>
      </dsp:txXfrm>
    </dsp:sp>
    <dsp:sp modelId="{D48C43E7-3EC4-4EEB-A531-03D68B66516E}">
      <dsp:nvSpPr>
        <dsp:cNvPr id="0" name=""/>
        <dsp:cNvSpPr/>
      </dsp:nvSpPr>
      <dsp:spPr>
        <a:xfrm>
          <a:off x="455117" y="695874"/>
          <a:ext cx="2003297" cy="305216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35470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Школа №1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Школа №3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Школа №5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Школа            п. </a:t>
          </a:r>
          <a:r>
            <a:rPr lang="ru-RU" sz="2000" kern="1200" dirty="0" err="1" smtClean="0"/>
            <a:t>Индига</a:t>
          </a:r>
          <a:endParaRPr lang="ru-RU" sz="2000" kern="1200" dirty="0"/>
        </a:p>
      </dsp:txBody>
      <dsp:txXfrm>
        <a:off x="455117" y="695874"/>
        <a:ext cx="2003297" cy="3052169"/>
      </dsp:txXfrm>
    </dsp:sp>
    <dsp:sp modelId="{E1B2003F-4033-43E1-81ED-2CDCB53B1727}">
      <dsp:nvSpPr>
        <dsp:cNvPr id="0" name=""/>
        <dsp:cNvSpPr/>
      </dsp:nvSpPr>
      <dsp:spPr>
        <a:xfrm>
          <a:off x="52934" y="164993"/>
          <a:ext cx="804365" cy="80436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E2D25-1071-4BA9-AFEA-17F7FBED5FAE}">
      <dsp:nvSpPr>
        <dsp:cNvPr id="0" name=""/>
        <dsp:cNvSpPr/>
      </dsp:nvSpPr>
      <dsp:spPr>
        <a:xfrm rot="16200000">
          <a:off x="1659247" y="2020868"/>
          <a:ext cx="3052169" cy="40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470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2021 год</a:t>
          </a:r>
          <a:endParaRPr lang="ru-RU" sz="3000" kern="1200" dirty="0"/>
        </a:p>
      </dsp:txBody>
      <dsp:txXfrm>
        <a:off x="1659247" y="2020868"/>
        <a:ext cx="3052169" cy="402182"/>
      </dsp:txXfrm>
    </dsp:sp>
    <dsp:sp modelId="{2EAA167C-7FF8-4F21-AB74-9F324CFE1194}">
      <dsp:nvSpPr>
        <dsp:cNvPr id="0" name=""/>
        <dsp:cNvSpPr/>
      </dsp:nvSpPr>
      <dsp:spPr>
        <a:xfrm>
          <a:off x="3386424" y="695874"/>
          <a:ext cx="2003297" cy="305216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35470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Школа №2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Школа     им. А.П. </a:t>
          </a:r>
          <a:r>
            <a:rPr lang="ru-RU" sz="2000" kern="1200" dirty="0" err="1" smtClean="0"/>
            <a:t>Пырерки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Школа                п. Красное</a:t>
          </a:r>
          <a:endParaRPr lang="ru-RU" sz="2000" kern="1200" dirty="0"/>
        </a:p>
      </dsp:txBody>
      <dsp:txXfrm>
        <a:off x="3386424" y="695874"/>
        <a:ext cx="2003297" cy="3052169"/>
      </dsp:txXfrm>
    </dsp:sp>
    <dsp:sp modelId="{A4962C38-BDF3-4F4C-872C-DBF2ADE84BB1}">
      <dsp:nvSpPr>
        <dsp:cNvPr id="0" name=""/>
        <dsp:cNvSpPr/>
      </dsp:nvSpPr>
      <dsp:spPr>
        <a:xfrm>
          <a:off x="2984241" y="164993"/>
          <a:ext cx="804365" cy="80436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20EEB-A32A-469E-8CA8-EF907ADD7E18}">
      <dsp:nvSpPr>
        <dsp:cNvPr id="0" name=""/>
        <dsp:cNvSpPr/>
      </dsp:nvSpPr>
      <dsp:spPr>
        <a:xfrm rot="16200000">
          <a:off x="4590554" y="2020868"/>
          <a:ext cx="3052169" cy="40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470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2022 год</a:t>
          </a:r>
          <a:endParaRPr lang="ru-RU" sz="3000" kern="1200" dirty="0"/>
        </a:p>
      </dsp:txBody>
      <dsp:txXfrm>
        <a:off x="4590554" y="2020868"/>
        <a:ext cx="3052169" cy="402182"/>
      </dsp:txXfrm>
    </dsp:sp>
    <dsp:sp modelId="{1146E23E-9CFA-4F6D-ACA3-D2F048FF0617}">
      <dsp:nvSpPr>
        <dsp:cNvPr id="0" name=""/>
        <dsp:cNvSpPr/>
      </dsp:nvSpPr>
      <dsp:spPr>
        <a:xfrm>
          <a:off x="6317730" y="695874"/>
          <a:ext cx="2003297" cy="305216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35470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Школа №4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Школа                 с. Несь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Школа                    п. </a:t>
          </a:r>
          <a:r>
            <a:rPr lang="ru-RU" sz="2000" kern="1200" dirty="0" err="1" smtClean="0"/>
            <a:t>Усть</a:t>
          </a:r>
          <a:r>
            <a:rPr lang="ru-RU" sz="2000" kern="1200" dirty="0" smtClean="0"/>
            <a:t>-Кара</a:t>
          </a:r>
          <a:endParaRPr lang="ru-RU" sz="2000" kern="1200" dirty="0"/>
        </a:p>
      </dsp:txBody>
      <dsp:txXfrm>
        <a:off x="6317730" y="695874"/>
        <a:ext cx="2003297" cy="3052169"/>
      </dsp:txXfrm>
    </dsp:sp>
    <dsp:sp modelId="{6E67CDC3-09F3-4AE2-9405-97B592E75CFD}">
      <dsp:nvSpPr>
        <dsp:cNvPr id="0" name=""/>
        <dsp:cNvSpPr/>
      </dsp:nvSpPr>
      <dsp:spPr>
        <a:xfrm>
          <a:off x="5915547" y="164993"/>
          <a:ext cx="804365" cy="80436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CDB8B-505E-4119-AA2B-7B90237C2CB1}">
      <dsp:nvSpPr>
        <dsp:cNvPr id="0" name=""/>
        <dsp:cNvSpPr/>
      </dsp:nvSpPr>
      <dsp:spPr>
        <a:xfrm>
          <a:off x="0" y="82259"/>
          <a:ext cx="7521575" cy="4446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2023 года</a:t>
          </a:r>
          <a:endParaRPr lang="ru-RU" sz="1900" kern="1200" dirty="0"/>
        </a:p>
      </dsp:txBody>
      <dsp:txXfrm>
        <a:off x="21704" y="103963"/>
        <a:ext cx="7478167" cy="401192"/>
      </dsp:txXfrm>
    </dsp:sp>
    <dsp:sp modelId="{42A7948F-A92E-402B-BE50-EDEE276EC406}">
      <dsp:nvSpPr>
        <dsp:cNvPr id="0" name=""/>
        <dsp:cNvSpPr/>
      </dsp:nvSpPr>
      <dsp:spPr>
        <a:xfrm>
          <a:off x="0" y="526859"/>
          <a:ext cx="752157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chemeClr val="bg1"/>
              </a:solidFill>
            </a:rPr>
            <a:t>Школы п.Харута, </a:t>
          </a:r>
          <a:r>
            <a:rPr lang="ru-RU" sz="1500" b="1" kern="1200" dirty="0" err="1" smtClean="0">
              <a:solidFill>
                <a:schemeClr val="bg1"/>
              </a:solidFill>
            </a:rPr>
            <a:t>с.Нижняя</a:t>
          </a:r>
          <a:r>
            <a:rPr lang="ru-RU" sz="1500" b="1" kern="1200" dirty="0" smtClean="0">
              <a:solidFill>
                <a:schemeClr val="bg1"/>
              </a:solidFill>
            </a:rPr>
            <a:t> Пеша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0" y="526859"/>
        <a:ext cx="7521575" cy="314640"/>
      </dsp:txXfrm>
    </dsp:sp>
    <dsp:sp modelId="{0F672578-645B-433B-8AF9-591BF30E4CB7}">
      <dsp:nvSpPr>
        <dsp:cNvPr id="0" name=""/>
        <dsp:cNvSpPr/>
      </dsp:nvSpPr>
      <dsp:spPr>
        <a:xfrm>
          <a:off x="0" y="841499"/>
          <a:ext cx="7521575" cy="4446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2024 год</a:t>
          </a:r>
          <a:endParaRPr lang="ru-RU" sz="1900" kern="1200" dirty="0"/>
        </a:p>
      </dsp:txBody>
      <dsp:txXfrm>
        <a:off x="21704" y="863203"/>
        <a:ext cx="7478167" cy="401192"/>
      </dsp:txXfrm>
    </dsp:sp>
    <dsp:sp modelId="{865D9171-9E6A-4CCF-9964-EE4E671CB6E9}">
      <dsp:nvSpPr>
        <dsp:cNvPr id="0" name=""/>
        <dsp:cNvSpPr/>
      </dsp:nvSpPr>
      <dsp:spPr>
        <a:xfrm>
          <a:off x="0" y="1286099"/>
          <a:ext cx="752157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chemeClr val="bg1"/>
              </a:solidFill>
            </a:rPr>
            <a:t>Школы </a:t>
          </a:r>
          <a:r>
            <a:rPr lang="ru-RU" sz="1500" b="1" kern="1200" dirty="0" err="1" smtClean="0">
              <a:solidFill>
                <a:schemeClr val="bg1"/>
              </a:solidFill>
            </a:rPr>
            <a:t>с.Великовисочное</a:t>
          </a:r>
          <a:r>
            <a:rPr lang="ru-RU" sz="1500" b="1" kern="1200" dirty="0" smtClean="0">
              <a:solidFill>
                <a:schemeClr val="bg1"/>
              </a:solidFill>
            </a:rPr>
            <a:t>, </a:t>
          </a:r>
          <a:r>
            <a:rPr lang="ru-RU" sz="1500" b="1" kern="1200" dirty="0" err="1" smtClean="0">
              <a:solidFill>
                <a:schemeClr val="bg1"/>
              </a:solidFill>
            </a:rPr>
            <a:t>с.Ома</a:t>
          </a:r>
          <a:r>
            <a:rPr lang="ru-RU" sz="1500" b="1" kern="1200" dirty="0" smtClean="0">
              <a:solidFill>
                <a:schemeClr val="bg1"/>
              </a:solidFill>
            </a:rPr>
            <a:t>, </a:t>
          </a:r>
          <a:r>
            <a:rPr lang="ru-RU" sz="1500" b="1" kern="1200" dirty="0" err="1" smtClean="0">
              <a:solidFill>
                <a:schemeClr val="bg1"/>
              </a:solidFill>
            </a:rPr>
            <a:t>п.Каратайка</a:t>
          </a:r>
          <a:r>
            <a:rPr lang="ru-RU" sz="1500" b="1" kern="1200" dirty="0" smtClean="0">
              <a:solidFill>
                <a:schemeClr val="bg1"/>
              </a:solidFill>
            </a:rPr>
            <a:t>, с. </a:t>
          </a:r>
          <a:r>
            <a:rPr lang="ru-RU" sz="1500" b="1" kern="1200" dirty="0" err="1" smtClean="0">
              <a:solidFill>
                <a:schemeClr val="bg1"/>
              </a:solidFill>
            </a:rPr>
            <a:t>Тельвиска</a:t>
          </a:r>
          <a:r>
            <a:rPr lang="ru-RU" sz="1500" b="1" kern="1200" dirty="0" smtClean="0">
              <a:solidFill>
                <a:schemeClr val="bg1"/>
              </a:solidFill>
            </a:rPr>
            <a:t>, </a:t>
          </a:r>
          <a:r>
            <a:rPr lang="ru-RU" sz="1500" b="1" kern="1200" dirty="0" err="1" smtClean="0">
              <a:solidFill>
                <a:schemeClr val="bg1"/>
              </a:solidFill>
            </a:rPr>
            <a:t>п.Хорей</a:t>
          </a:r>
          <a:r>
            <a:rPr lang="ru-RU" sz="1500" b="1" kern="1200" dirty="0" smtClean="0">
              <a:solidFill>
                <a:schemeClr val="bg1"/>
              </a:solidFill>
            </a:rPr>
            <a:t>-Вер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0" y="1286099"/>
        <a:ext cx="7521575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B465F-7A27-4FFE-B58F-7A8F78657DB7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CEB37-8CF8-4945-83C6-A270E8B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3F8B70-E187-43CC-B2CC-611CA0A13B60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ulture.gosuslugi.ru/" TargetMode="External"/><Relationship Id="rId4" Type="http://schemas.openxmlformats.org/officeDocument/2006/relationships/hyperlink" Target="https://www.culture.ru/pushkinskaya-karta#afish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755576" y="1988840"/>
            <a:ext cx="788098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Совещание </a:t>
            </a:r>
            <a:r>
              <a:rPr lang="ru-RU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руководителей</a:t>
            </a:r>
            <a:endParaRPr lang="ru-RU" sz="3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2993505" y="5085184"/>
            <a:ext cx="5665539" cy="17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Августовская конференция</a:t>
            </a:r>
            <a:b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педагогических работников</a:t>
            </a:r>
            <a:b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Ненецкого автономного округа </a:t>
            </a:r>
            <a:b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sz="2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2022 год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7" y="260648"/>
            <a:ext cx="951058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559" y="470347"/>
            <a:ext cx="7520940" cy="54864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Государственная итоговая аттестация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144" t="6722" r="42757" b="49311"/>
          <a:stretch/>
        </p:blipFill>
        <p:spPr>
          <a:xfrm>
            <a:off x="611560" y="2204864"/>
            <a:ext cx="5805922" cy="36724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20797" y="6021288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https://fipi.ru/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78444"/>
              </p:ext>
            </p:extLst>
          </p:nvPr>
        </p:nvGraphicFramePr>
        <p:xfrm>
          <a:off x="4515768" y="937611"/>
          <a:ext cx="4253731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5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559" y="470347"/>
            <a:ext cx="7520940" cy="54864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Центры «точка роста»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043434"/>
              </p:ext>
            </p:extLst>
          </p:nvPr>
        </p:nvGraphicFramePr>
        <p:xfrm>
          <a:off x="539552" y="1124744"/>
          <a:ext cx="8373963" cy="39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715745"/>
              </p:ext>
            </p:extLst>
          </p:nvPr>
        </p:nvGraphicFramePr>
        <p:xfrm>
          <a:off x="971600" y="5158788"/>
          <a:ext cx="7521575" cy="168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631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67" t="10745" r="4916" b="19058"/>
          <a:stretch/>
        </p:blipFill>
        <p:spPr>
          <a:xfrm>
            <a:off x="179512" y="1268760"/>
            <a:ext cx="8583690" cy="37444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15816" y="5733256"/>
            <a:ext cx="5341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https://www.culture.ru/pushkinskaya-karta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«пушкинская карта»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«пушкинская карта»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61" t="26837" r="8311" b="28910"/>
          <a:stretch/>
        </p:blipFill>
        <p:spPr>
          <a:xfrm>
            <a:off x="1403648" y="4437112"/>
            <a:ext cx="7416718" cy="2204970"/>
          </a:xfrm>
          <a:prstGeom prst="rect">
            <a:avLst/>
          </a:prstGeom>
        </p:spPr>
      </p:pic>
      <p:pic>
        <p:nvPicPr>
          <p:cNvPr id="8" name="Объект 2"/>
          <p:cNvPicPr>
            <a:picLocks noChangeAspect="1"/>
          </p:cNvPicPr>
          <p:nvPr/>
        </p:nvPicPr>
        <p:blipFill rotWithShape="1">
          <a:blip r:embed="rId3"/>
          <a:srcRect l="7961" t="31942" r="58538" b="28910"/>
          <a:stretch/>
        </p:blipFill>
        <p:spPr>
          <a:xfrm>
            <a:off x="323527" y="1200035"/>
            <a:ext cx="5362915" cy="35251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39894" y="2959784"/>
            <a:ext cx="385258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ортал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PRO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Культура.РФ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https://www.culture.ru/pushkinskaya-karta#afisha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Билеты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сайте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https://culture.gosuslugi.ru/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9893" y="1565913"/>
            <a:ext cx="3852587" cy="655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Дворец культуры «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Арктика»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Музейное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объединение НАО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7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1628800"/>
            <a:ext cx="5486400" cy="8674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Спасибо </a:t>
            </a:r>
            <a:b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 внимание!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7" t="399" r="2875" b="-399"/>
          <a:stretch/>
        </p:blipFill>
        <p:spPr>
          <a:xfrm>
            <a:off x="2015208" y="0"/>
            <a:ext cx="7128792" cy="6858000"/>
          </a:xfrm>
        </p:spPr>
      </p:pic>
    </p:spTree>
    <p:extLst>
      <p:ext uri="{BB962C8B-B14F-4D97-AF65-F5344CB8AC3E}">
        <p14:creationId xmlns:p14="http://schemas.microsoft.com/office/powerpoint/2010/main" val="28731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242" y="559074"/>
            <a:ext cx="6840760" cy="555715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Повестка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  <p:sp>
        <p:nvSpPr>
          <p:cNvPr id="11" name="Объект 6"/>
          <p:cNvSpPr>
            <a:spLocks noGrp="1"/>
          </p:cNvSpPr>
          <p:nvPr>
            <p:ph sz="half" idx="2"/>
          </p:nvPr>
        </p:nvSpPr>
        <p:spPr>
          <a:xfrm>
            <a:off x="663162" y="1412776"/>
            <a:ext cx="8280920" cy="4541662"/>
          </a:xfrm>
        </p:spPr>
        <p:txBody>
          <a:bodyPr>
            <a:noAutofit/>
          </a:bodyPr>
          <a:lstStyle/>
          <a:p>
            <a:pPr marL="0" indent="0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1. «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Цифровой образовательный контент» как инструмент педагога в достижении учебных результатов и развитии цифровых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компетенций</a:t>
            </a:r>
          </a:p>
          <a:p>
            <a:pPr marL="0" indent="0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. «Большая перемена»: время новых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возможностей</a:t>
            </a:r>
          </a:p>
          <a:p>
            <a:pPr marL="0" indent="0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ФГИС «Моя школа»</a:t>
            </a:r>
          </a:p>
          <a:p>
            <a:pPr marL="0" indent="0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4. Государственные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символы Российской Федерации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5.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«Разговоры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о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важном»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6.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Проект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«Школа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Минпросвещения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России»</a:t>
            </a:r>
          </a:p>
          <a:p>
            <a:pPr marL="0" indent="0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7.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Госуслуги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: прием в школу, каникулярный отдых, аттестация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педагогов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8. Итоговое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сочинение, основные изменения</a:t>
            </a:r>
          </a:p>
          <a:p>
            <a:pPr marL="0" indent="0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9.  Открытие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новых Точек роста, реализация образовательных программ на базе Центров</a:t>
            </a:r>
          </a:p>
          <a:p>
            <a:pPr marL="0" indent="0"/>
            <a:r>
              <a:rPr lang="ru-RU" sz="1600" dirty="0" smtClean="0">
                <a:solidFill>
                  <a:schemeClr val="bg1"/>
                </a:solidFill>
              </a:rPr>
              <a:t>10. Обновленные </a:t>
            </a:r>
            <a:r>
              <a:rPr lang="ru-RU" sz="1600" dirty="0">
                <a:solidFill>
                  <a:schemeClr val="bg1"/>
                </a:solidFill>
              </a:rPr>
              <a:t>ФГОС начального общего и основного общего </a:t>
            </a:r>
            <a:r>
              <a:rPr lang="ru-RU" sz="1600" dirty="0" smtClean="0">
                <a:solidFill>
                  <a:schemeClr val="bg1"/>
                </a:solidFill>
              </a:rPr>
              <a:t>образования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/>
            <a:r>
              <a:rPr lang="ru-RU" sz="1600" dirty="0" smtClean="0">
                <a:solidFill>
                  <a:schemeClr val="bg1"/>
                </a:solidFill>
              </a:rPr>
              <a:t>11. </a:t>
            </a:r>
            <a:r>
              <a:rPr lang="ru-RU" sz="1600" dirty="0">
                <a:solidFill>
                  <a:schemeClr val="bg1"/>
                </a:solidFill>
              </a:rPr>
              <a:t>Развитие регионального центры выявления, сопровождения и поддержки одаренных детей и </a:t>
            </a:r>
            <a:r>
              <a:rPr lang="ru-RU" sz="1600" dirty="0" smtClean="0">
                <a:solidFill>
                  <a:schemeClr val="bg1"/>
                </a:solidFill>
              </a:rPr>
              <a:t>молодежи</a:t>
            </a:r>
          </a:p>
          <a:p>
            <a:pPr marL="0" indent="0"/>
            <a:r>
              <a:rPr lang="ru-RU" sz="1600" dirty="0" smtClean="0">
                <a:solidFill>
                  <a:schemeClr val="bg1"/>
                </a:solidFill>
              </a:rPr>
              <a:t>12. </a:t>
            </a:r>
            <a:r>
              <a:rPr lang="ru-RU" sz="1600" smtClean="0">
                <a:solidFill>
                  <a:schemeClr val="bg1"/>
                </a:solidFill>
              </a:rPr>
              <a:t>Пушкинская карта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indent="0"/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2" y="1200035"/>
            <a:ext cx="4032448" cy="403560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1073412"/>
            <a:ext cx="4381058" cy="5535790"/>
          </a:xfr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ФГИС «Моя школа»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  <p:graphicFrame>
        <p:nvGraphicFramePr>
          <p:cNvPr id="16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541713"/>
              </p:ext>
            </p:extLst>
          </p:nvPr>
        </p:nvGraphicFramePr>
        <p:xfrm>
          <a:off x="107504" y="5085184"/>
          <a:ext cx="4100225" cy="169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173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70529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ФГИС «Моя школа»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1997"/>
            <a:ext cx="3044066" cy="30560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66" y="3801997"/>
            <a:ext cx="3056004" cy="3056004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29" y="3794824"/>
            <a:ext cx="3065800" cy="3065800"/>
          </a:xfrm>
          <a:prstGeom prst="rect">
            <a:avLst/>
          </a:prstGeom>
        </p:spPr>
      </p:pic>
      <p:pic>
        <p:nvPicPr>
          <p:cNvPr id="10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34" y="724176"/>
            <a:ext cx="3065799" cy="30778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385" y="1114161"/>
            <a:ext cx="5890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Основные 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авный доступ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истанционные образовательные технологии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Цифровой образовательный контент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ервисы для граждан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Взаимодействие информационных систем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Повышение уровня профессионального мастерства педагогов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Вовлечение родителей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ФГИС «Моя школа»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9063586"/>
              </p:ext>
            </p:extLst>
          </p:nvPr>
        </p:nvGraphicFramePr>
        <p:xfrm>
          <a:off x="251520" y="1199718"/>
          <a:ext cx="3200400" cy="371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5522133"/>
              </p:ext>
            </p:extLst>
          </p:nvPr>
        </p:nvGraphicFramePr>
        <p:xfrm>
          <a:off x="3563888" y="1208075"/>
          <a:ext cx="5512568" cy="380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2960" y="520021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</a:t>
            </a:r>
            <a:r>
              <a:rPr lang="ru-RU" b="1" dirty="0" smtClean="0">
                <a:solidFill>
                  <a:schemeClr val="bg1"/>
                </a:solidFill>
              </a:rPr>
              <a:t>оличество </a:t>
            </a:r>
            <a:r>
              <a:rPr lang="ru-RU" b="1" dirty="0">
                <a:solidFill>
                  <a:schemeClr val="bg1"/>
                </a:solidFill>
              </a:rPr>
              <a:t>педагогов школ округа, зарегистрированных в ЕСИА, для которых определена школа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1920" y="6033581"/>
            <a:ext cx="18722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76,6%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84754"/>
            <a:ext cx="7156276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Государственные символы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925504" cy="41285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Стандарт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церемонии поднятия (спуска) Государственного флага Российской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Федерации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Подъем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Государственного флага Российской Федерации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осуществляется в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первый учебный день каждой учебной недели перед первым учебным занятием (уроком) в общеобразовательных и профессиональных образовательных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организациях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Место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проведения церемонии - площадка перед школой, актовый зал, спортивный зал, холл и др. В осенне-зимний период рекомендовано проведение церемонии в помещении, весенне-летний период - на открытой площадке (место проведения определяется по решению образовательной организации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65760"/>
            <a:ext cx="6724228" cy="111902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цикл внеурочных занятий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«РАЗГОВОРЫ О ВАЖНОМ»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369"/>
            <a:ext cx="2387017" cy="2387017"/>
          </a:xfrm>
          <a:prstGeom prst="rect">
            <a:avLst/>
          </a:prstGeom>
        </p:spPr>
      </p:pic>
      <p:graphicFrame>
        <p:nvGraphicFramePr>
          <p:cNvPr id="11" name="Объект 10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647113"/>
              </p:ext>
            </p:extLst>
          </p:nvPr>
        </p:nvGraphicFramePr>
        <p:xfrm>
          <a:off x="2195736" y="1549494"/>
          <a:ext cx="6690853" cy="323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Объект 1028"/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44168" t="34883" r="33202" b="26898"/>
          <a:stretch/>
        </p:blipFill>
        <p:spPr>
          <a:xfrm>
            <a:off x="147023" y="5045682"/>
            <a:ext cx="1907704" cy="1812318"/>
          </a:xfrm>
          <a:prstGeom prst="rect">
            <a:avLst/>
          </a:prstGeom>
        </p:spPr>
      </p:pic>
      <p:pic>
        <p:nvPicPr>
          <p:cNvPr id="13" name="Объект 1030"/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l="21539" t="26838" r="24150" b="14829"/>
          <a:stretch/>
        </p:blipFill>
        <p:spPr>
          <a:xfrm>
            <a:off x="2055208" y="5033486"/>
            <a:ext cx="3019885" cy="1824514"/>
          </a:xfrm>
          <a:prstGeom prst="rect">
            <a:avLst/>
          </a:prstGeom>
        </p:spPr>
      </p:pic>
      <p:pic>
        <p:nvPicPr>
          <p:cNvPr id="14" name="Объект 1032"/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l="24501" t="45224" r="26846" b="14973"/>
          <a:stretch/>
        </p:blipFill>
        <p:spPr>
          <a:xfrm>
            <a:off x="5075093" y="5049692"/>
            <a:ext cx="3933090" cy="18099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41162" y="4676350"/>
            <a:ext cx="30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https://razgovor.edsoo.ru/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141528" cy="54864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«Школа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России»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5" t="7078" r="2151" b="3261"/>
          <a:stretch/>
        </p:blipFill>
        <p:spPr>
          <a:xfrm>
            <a:off x="97610" y="1160748"/>
            <a:ext cx="8935539" cy="468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" y="52754"/>
            <a:ext cx="763424" cy="1008112"/>
          </a:xfrm>
          <a:prstGeom prst="rect">
            <a:avLst/>
          </a:prstGeom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4"/>
          <a:srcRect l="27196" t="8734" r="38719" b="8795"/>
          <a:stretch/>
        </p:blipFill>
        <p:spPr>
          <a:xfrm>
            <a:off x="6642498" y="1622368"/>
            <a:ext cx="2372707" cy="32292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220072" y="6087616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https://smp.iuorao.ru/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" y="1622368"/>
            <a:ext cx="2382696" cy="2382696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6"/>
          <a:srcRect l="27667" t="17409" r="41437" b="13505"/>
          <a:stretch/>
        </p:blipFill>
        <p:spPr>
          <a:xfrm>
            <a:off x="100599" y="3881498"/>
            <a:ext cx="2366552" cy="297650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26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65760"/>
            <a:ext cx="7084268" cy="548640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Госуслуги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81" t="6721" r="16231" b="4772"/>
          <a:stretch/>
        </p:blipFill>
        <p:spPr>
          <a:xfrm>
            <a:off x="251520" y="1338368"/>
            <a:ext cx="7272808" cy="5333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0125"/>
            <a:ext cx="725398" cy="95789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15881" t="55157" r="51183" b="4772"/>
          <a:stretch/>
        </p:blipFill>
        <p:spPr>
          <a:xfrm>
            <a:off x="2915817" y="2132855"/>
            <a:ext cx="6047526" cy="413864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979712" y="2708920"/>
            <a:ext cx="1800200" cy="1728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3651</TotalTime>
  <Words>469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Georgia</vt:lpstr>
      <vt:lpstr>Times New Roman</vt:lpstr>
      <vt:lpstr>Tunga</vt:lpstr>
      <vt:lpstr>Wingdings</vt:lpstr>
      <vt:lpstr>Углы</vt:lpstr>
      <vt:lpstr>Презентация PowerPoint</vt:lpstr>
      <vt:lpstr> Повестка</vt:lpstr>
      <vt:lpstr>ФГИС «Моя школа»</vt:lpstr>
      <vt:lpstr>ФГИС «Моя школа»</vt:lpstr>
      <vt:lpstr>ФГИС «Моя школа»</vt:lpstr>
      <vt:lpstr>Государственные символы</vt:lpstr>
      <vt:lpstr>цикл внеурочных занятий «РАЗГОВОРЫ О ВАЖНОМ»</vt:lpstr>
      <vt:lpstr>«Школа Минпросвещения России»</vt:lpstr>
      <vt:lpstr>Госуслуги</vt:lpstr>
      <vt:lpstr>Государственная итоговая аттестация</vt:lpstr>
      <vt:lpstr>Центры «точка роста»</vt:lpstr>
      <vt:lpstr>«пушкинская карта»</vt:lpstr>
      <vt:lpstr>«пушкинская карта»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 Президента  Российской Федерации от 7 мая 2012 года № 599 «О мерах по реализации государственной политики в области образования и науки РФ»</dc:title>
  <dc:creator>Татьяна Николаевна Моисеенко</dc:creator>
  <cp:lastModifiedBy>Кустышева Наталия Анатольевна</cp:lastModifiedBy>
  <cp:revision>299</cp:revision>
  <cp:lastPrinted>2013-06-28T03:18:08Z</cp:lastPrinted>
  <dcterms:created xsi:type="dcterms:W3CDTF">2013-06-27T10:38:19Z</dcterms:created>
  <dcterms:modified xsi:type="dcterms:W3CDTF">2022-08-24T12:35:49Z</dcterms:modified>
</cp:coreProperties>
</file>