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262" r:id="rId3"/>
    <p:sldId id="1038" r:id="rId4"/>
    <p:sldId id="1039" r:id="rId5"/>
    <p:sldId id="1009" r:id="rId6"/>
    <p:sldId id="1040" r:id="rId7"/>
    <p:sldId id="1035" r:id="rId8"/>
    <p:sldId id="394" r:id="rId9"/>
    <p:sldId id="1011" r:id="rId10"/>
    <p:sldId id="1041" r:id="rId11"/>
    <p:sldId id="1043" r:id="rId12"/>
    <p:sldId id="1045" r:id="rId13"/>
    <p:sldId id="1046" r:id="rId14"/>
    <p:sldId id="1036" r:id="rId15"/>
    <p:sldId id="258" r:id="rId16"/>
    <p:sldId id="257" r:id="rId17"/>
    <p:sldId id="259" r:id="rId18"/>
    <p:sldId id="260" r:id="rId19"/>
    <p:sldId id="1047" r:id="rId20"/>
  </p:sldIdLst>
  <p:sldSz cx="12192000" cy="6858000"/>
  <p:notesSz cx="6858000" cy="9947275"/>
  <p:embeddedFontLst>
    <p:embeddedFont>
      <p:font typeface="Arial Black" panose="020B0A04020102020204" pitchFamily="34" charset="0"/>
      <p:bold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97" userDrawn="1">
          <p15:clr>
            <a:srgbClr val="A4A3A4"/>
          </p15:clr>
        </p15:guide>
        <p15:guide id="2" pos="483" userDrawn="1">
          <p15:clr>
            <a:srgbClr val="A4A3A4"/>
          </p15:clr>
        </p15:guide>
        <p15:guide id="3" orient="horz" pos="278" userDrawn="1">
          <p15:clr>
            <a:srgbClr val="A4A3A4"/>
          </p15:clr>
        </p15:guide>
        <p15:guide id="5" orient="horz" pos="26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87E"/>
    <a:srgbClr val="BD4336"/>
    <a:srgbClr val="F0F1F6"/>
    <a:srgbClr val="EAEDF4"/>
    <a:srgbClr val="FCFDFF"/>
    <a:srgbClr val="CB5C52"/>
    <a:srgbClr val="E6B8BA"/>
    <a:srgbClr val="A3AFC5"/>
    <a:srgbClr val="C2CAD9"/>
    <a:srgbClr val="264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61" autoAdjust="0"/>
    <p:restoredTop sz="94660"/>
  </p:normalViewPr>
  <p:slideViewPr>
    <p:cSldViewPr snapToGrid="0" showGuides="1">
      <p:cViewPr>
        <p:scale>
          <a:sx n="110" d="100"/>
          <a:sy n="110" d="100"/>
        </p:scale>
        <p:origin x="-612" y="-156"/>
      </p:cViewPr>
      <p:guideLst>
        <p:guide orient="horz" pos="3997"/>
        <p:guide orient="horz" pos="278"/>
        <p:guide orient="horz" pos="2659"/>
        <p:guide pos="4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FFA53-B5D1-40A2-A7A5-B87CC69500A5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ED928-412C-46FC-A636-C658A2F5D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619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92454-3566-468B-AE9E-30028DA5093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1B731-8A13-44A0-AC4D-A31090CA9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525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18EC85-E2D7-FE32-0868-F33069EC2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990E53A-8CF6-C5CD-7397-A3958CDCE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410413-C19D-69C2-508A-5A491B25B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7E93-2961-4F8B-B471-6022B2E7F5FB}" type="datetime1">
              <a:rPr lang="ru-RU" smtClean="0"/>
              <a:t>14.08.2023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D729B06-90B0-976F-CB5C-675933563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DCB107-F648-6579-6559-86F6713B9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D0BFA-31FF-4593-97A9-6BE861E8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388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A17F37-3FAA-1E2B-1094-CF0782081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17D7184-3D3D-C595-65DB-E44589983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2D99509-1B86-F9C5-6BC2-562382C7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E4EE-8C31-4B60-A994-05BD4B5CA4D3}" type="datetime1">
              <a:rPr lang="ru-RU" smtClean="0"/>
              <a:t>14.08.2023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667EF53-C016-9272-B68D-9404C969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65E961-D0ED-38E2-A606-E73533EA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D0BFA-31FF-4593-97A9-6BE861E8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23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5132390-921D-85D8-2AA8-5854DE4AE5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D3BE6C0-D2A8-2487-EE15-27AEF59E0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3B1DFA-A7B9-1BF2-B4DE-48DD238B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22B5E-F1BA-4639-B093-CBFC43468C11}" type="datetime1">
              <a:rPr lang="ru-RU" smtClean="0"/>
              <a:t>14.08.2023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F826596-B06B-CF53-4438-B229BB00D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609D3A0-CE1B-536A-A5E4-231125F1E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D0BFA-31FF-4593-97A9-6BE861E8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84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18EC85-E2D7-FE32-0868-F33069EC2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990E53A-8CF6-C5CD-7397-A3958CDCE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410413-C19D-69C2-508A-5A491B25B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B7E93-2961-4F8B-B471-6022B2E7F5F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D729B06-90B0-976F-CB5C-675933563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DCB107-F648-6579-6559-86F6713B9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84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0BA22A-5CAE-A14B-D593-C5BB5C0EE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570253-B477-CBD6-8741-49A80174B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3C85FE-991C-29A2-2D5E-10FB045E7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A5341-158D-4C70-A193-F1CA0574493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72CC812-637E-D124-B3D5-CEF5283EA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A3D3DB-6616-CB18-4EA2-45467A0D7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668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1F9AA0-44A1-DCDA-68D1-D4292FF30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F7A5571-C13B-1A63-661F-4DB13DEF7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DFBDF7-A242-A737-0737-B298F662E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1108A-E9D0-49DF-9D98-A02B6F89E75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583DBA8-CF8D-6910-0241-15D75462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1CB4E1C-EB24-05D1-AA22-00740DFDE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896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1758DA-0ADD-3BF6-197B-CD58F68B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589A5B-0728-8547-74CB-C77293FCE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9755396-A932-0782-F990-0BA99E062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93BE710-0F9A-FA61-7B13-C18ED56ED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0B474-C713-4943-9249-F614478F93C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422611C-83C7-1C7D-FB09-E35CEFBD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AD6F61B-5EE0-BE93-1ED1-BA75DF100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506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0A2315-BE7B-10E7-1A17-37E4C6C88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F78E50-F647-D9C7-1B66-D57CD3D5C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7CF8EB-F65B-F4EE-6FBC-5EB91DE1C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EC9A4FD-7D3F-7DF0-49BC-5CCE61001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5F203C3-6133-09F0-6851-BE667F019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D86CB8D-CF77-39A9-7698-0BF52DBA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0ACDC-98E3-4A01-916E-849348F7CE2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BC8E3C1-04AB-10B5-F2B1-FC5B10BD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1116DC5-5BC8-683A-D2AA-ED45C446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200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72D2B3-A89A-9AE0-324A-513611BF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D7D15EF-D1FA-F1B3-A17E-5C01D4100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643EE-3EC5-4BBD-828D-EC19CDE12E0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1625AF6-3C45-359D-4016-F831AA488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299A022-C33B-F2A1-388E-2BA7B331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814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DC1A35A-D0D3-0DB9-E5F4-985D3CF57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00756-0D7A-4A8D-BB62-427FBF985A4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169907B-2814-A185-E8BD-48B8EE0B4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6C0CF88-F41D-E907-BF31-CE6182E8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59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4756E6-0237-0AF5-90CA-B39305CBA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091340-B88B-31B1-EC3C-8CFD596C4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8E84FA7-573D-C071-8F34-EC6D54A34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05DBB7F-FA4F-992C-6249-9075D5557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7AF67-C00A-495E-9B46-A8834535AB2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F37F8A-65D4-2F31-C8ED-A4DAE49F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A275B96-5CED-568D-4BF7-D025013BD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158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0BA22A-5CAE-A14B-D593-C5BB5C0EE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570253-B477-CBD6-8741-49A80174B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3C85FE-991C-29A2-2D5E-10FB045E7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5341-158D-4C70-A193-F1CA05744932}" type="datetime1">
              <a:rPr lang="ru-RU" smtClean="0"/>
              <a:t>14.08.2023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72CC812-637E-D124-B3D5-CEF5283EA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A3D3DB-6616-CB18-4EA2-45467A0D7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D0BFA-31FF-4593-97A9-6BE861E8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756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93B3F2-512E-8F3A-14AC-03223C06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0F1CF4C-AE6A-0E19-0FC7-3799F8743C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18E7CBC-2F73-926C-9A22-761F14662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CC80B97-388B-1DC6-1EB2-9E044BD8F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4DD8B-64A5-441D-B8C9-C75588271E6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F3B58D9-DDE9-9AB3-F7D8-CE13D400A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3E01F1C-AECE-9902-3025-7EA7128C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908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A17F37-3FAA-1E2B-1094-CF0782081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17D7184-3D3D-C595-65DB-E44589983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2D99509-1B86-F9C5-6BC2-562382C7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9E4EE-8C31-4B60-A994-05BD4B5CA4D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667EF53-C016-9272-B68D-9404C969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65E961-D0ED-38E2-A606-E73533EA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379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5132390-921D-85D8-2AA8-5854DE4AE5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D3BE6C0-D2A8-2487-EE15-27AEF59E0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3B1DFA-A7B9-1BF2-B4DE-48DD238B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22B5E-F1BA-4639-B093-CBFC43468C1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F826596-B06B-CF53-4438-B229BB00D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609D3A0-CE1B-536A-A5E4-231125F1E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54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1F9AA0-44A1-DCDA-68D1-D4292FF30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F7A5571-C13B-1A63-661F-4DB13DEF7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DFBDF7-A242-A737-0737-B298F662E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1108A-E9D0-49DF-9D98-A02B6F89E75F}" type="datetime1">
              <a:rPr lang="ru-RU" smtClean="0"/>
              <a:t>14.08.2023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583DBA8-CF8D-6910-0241-15D75462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1CB4E1C-EB24-05D1-AA22-00740DFDE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D0BFA-31FF-4593-97A9-6BE861E8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336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1758DA-0ADD-3BF6-197B-CD58F68B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589A5B-0728-8547-74CB-C77293FCE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9755396-A932-0782-F990-0BA99E062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93BE710-0F9A-FA61-7B13-C18ED56ED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0B474-C713-4943-9249-F614478F93C6}" type="datetime1">
              <a:rPr lang="ru-RU" smtClean="0"/>
              <a:t>14.08.2023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422611C-83C7-1C7D-FB09-E35CEFBD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AD6F61B-5EE0-BE93-1ED1-BA75DF100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D0BFA-31FF-4593-97A9-6BE861E8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0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0A2315-BE7B-10E7-1A17-37E4C6C88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F78E50-F647-D9C7-1B66-D57CD3D5C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7CF8EB-F65B-F4EE-6FBC-5EB91DE1C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EC9A4FD-7D3F-7DF0-49BC-5CCE61001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5F203C3-6133-09F0-6851-BE667F019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D86CB8D-CF77-39A9-7698-0BF52DBA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ACDC-98E3-4A01-916E-849348F7CE23}" type="datetime1">
              <a:rPr lang="ru-RU" smtClean="0"/>
              <a:t>14.08.2023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BC8E3C1-04AB-10B5-F2B1-FC5B10BD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1116DC5-5BC8-683A-D2AA-ED45C446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D0BFA-31FF-4593-97A9-6BE861E8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478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72D2B3-A89A-9AE0-324A-513611BF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D7D15EF-D1FA-F1B3-A17E-5C01D4100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643EE-3EC5-4BBD-828D-EC19CDE12E0A}" type="datetime1">
              <a:rPr lang="ru-RU" smtClean="0"/>
              <a:t>14.08.2023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1625AF6-3C45-359D-4016-F831AA488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299A022-C33B-F2A1-388E-2BA7B331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D0BFA-31FF-4593-97A9-6BE861E8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12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DC1A35A-D0D3-0DB9-E5F4-985D3CF57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0756-0D7A-4A8D-BB62-427FBF985A4E}" type="datetime1">
              <a:rPr lang="ru-RU" smtClean="0"/>
              <a:t>14.08.2023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169907B-2814-A185-E8BD-48B8EE0B4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6C0CF88-F41D-E907-BF31-CE6182E8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D0BFA-31FF-4593-97A9-6BE861E8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64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4756E6-0237-0AF5-90CA-B39305CBA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091340-B88B-31B1-EC3C-8CFD596C4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8E84FA7-573D-C071-8F34-EC6D54A34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05DBB7F-FA4F-992C-6249-9075D5557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AF67-C00A-495E-9B46-A8834535AB2D}" type="datetime1">
              <a:rPr lang="ru-RU" smtClean="0"/>
              <a:t>14.08.2023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F37F8A-65D4-2F31-C8ED-A4DAE49F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A275B96-5CED-568D-4BF7-D025013BD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D0BFA-31FF-4593-97A9-6BE861E8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49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93B3F2-512E-8F3A-14AC-03223C06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0F1CF4C-AE6A-0E19-0FC7-3799F8743C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18E7CBC-2F73-926C-9A22-761F14662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CC80B97-388B-1DC6-1EB2-9E044BD8F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DD8B-64A5-441D-B8C9-C75588271E62}" type="datetime1">
              <a:rPr lang="ru-RU" smtClean="0"/>
              <a:t>14.08.2023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F3B58D9-DDE9-9AB3-F7D8-CE13D400A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3E01F1C-AECE-9902-3025-7EA7128C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D0BFA-31FF-4593-97A9-6BE861E8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30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D5F827-7777-CA7D-FA99-C30112A00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2609B00-78E2-DF86-F414-FABD4F565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4A84562-29D8-7F3C-1795-F0CD7E8F8C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C2203-2624-47C1-8C34-6DA3303912B5}" type="datetime1">
              <a:rPr lang="ru-RU" smtClean="0"/>
              <a:t>14.08.2023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330F704-0D12-7881-CDA4-3C59B8205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9F19653-6AAC-5A70-180E-B0223F23A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D0BFA-31FF-4593-97A9-6BE861E8B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0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D5F827-7777-CA7D-FA99-C30112A00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2609B00-78E2-DF86-F414-FABD4F565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4A84562-29D8-7F3C-1795-F0CD7E8F8C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C2203-2624-47C1-8C34-6DA3303912B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330F704-0D12-7881-CDA4-3C59B8205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9F19653-6AAC-5A70-180E-B0223F23A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82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FDEB348-3659-4E1A-A420-F66D86952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6" t="25189" r="12988" b="258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DC9856-2AF7-3504-198B-F3120E78E3FA}"/>
              </a:ext>
            </a:extLst>
          </p:cNvPr>
          <p:cNvSpPr txBox="1"/>
          <p:nvPr/>
        </p:nvSpPr>
        <p:spPr>
          <a:xfrm>
            <a:off x="900407" y="1887500"/>
            <a:ext cx="10527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3600">
                <a:latin typeface="Montserrat Medium" panose="00000600000000000000" pitchFamily="2" charset="-5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ВСЕРОССИЙСКОЕ СОВЕЩАНИЕ РУКОВОДИТЕЛЕЙ ОРГАНОВ ИСПОЛНИТЕЛЬНОЙ ВЛАСТИ </a:t>
            </a:r>
            <a:r>
              <a:rPr lang="ru-RU" sz="2000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 </a:t>
            </a:r>
            <a:r>
              <a:rPr lang="ru-RU" sz="2000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ФЕДЕРАЦИИ, ОСУЩЕСТВЛЯЮЩИХ ГОСУДАРСТВЕННОЕ УПРАВЛЕНИЕ В СФЕРЕ ОБРАЗОВАНИЯ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19420C-7B30-758A-0F4F-D0A5770ED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713" y="915270"/>
            <a:ext cx="3148400" cy="6596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34F075-3C5E-0BC2-9AAA-F3A1CBFBB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020" y="458367"/>
            <a:ext cx="2061161" cy="15877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D3A71D2-F2EE-C415-95BF-E3EAE00E20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088" y="857095"/>
            <a:ext cx="732911" cy="7759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40193" y="3713445"/>
            <a:ext cx="83116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dirty="0" smtClean="0">
                <a:solidFill>
                  <a:srgbClr val="1C387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ПОДГОТОВКА И ПРОФЕССИОНАЛЬНОЕ РАЗВИТИЕ </a:t>
            </a:r>
            <a:r>
              <a:rPr lang="ru-RU" sz="3200" b="1" dirty="0">
                <a:solidFill>
                  <a:srgbClr val="1C387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ПЕДАГОГА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9E3297-3E8F-4685-E44E-DD2845047AA9}"/>
              </a:ext>
            </a:extLst>
          </p:cNvPr>
          <p:cNvSpPr txBox="1"/>
          <p:nvPr/>
        </p:nvSpPr>
        <p:spPr>
          <a:xfrm>
            <a:off x="658202" y="5837323"/>
            <a:ext cx="11011633" cy="646313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Кузьмин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Павел Владимирович,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31356E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marR="0" lvl="0" indent="0" algn="ctr" defTabSz="583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директор Департамента подготовки, профессионального развития и социального обеспечения педагогических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31356E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работников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31356E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6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7BB1116-7B89-732B-9BCD-305755AB8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80" y="517"/>
            <a:ext cx="12192000" cy="68579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986886-4C66-E6D3-1172-4D3D994A90FB}"/>
              </a:ext>
            </a:extLst>
          </p:cNvPr>
          <p:cNvSpPr/>
          <p:nvPr/>
        </p:nvSpPr>
        <p:spPr>
          <a:xfrm>
            <a:off x="604638" y="332865"/>
            <a:ext cx="11199812" cy="1206030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xmlns="" id="{AEDF6DD9-71CF-5C08-6F16-0F51CCAE045C}"/>
              </a:ext>
            </a:extLst>
          </p:cNvPr>
          <p:cNvSpPr/>
          <p:nvPr/>
        </p:nvSpPr>
        <p:spPr>
          <a:xfrm>
            <a:off x="-2498876" y="332326"/>
            <a:ext cx="4524780" cy="2486980"/>
          </a:xfrm>
          <a:prstGeom prst="parallelogram">
            <a:avLst>
              <a:gd name="adj" fmla="val 107813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xmlns="" id="{9638BCB1-1615-B516-BEC3-30BEF1E114DB}"/>
              </a:ext>
            </a:extLst>
          </p:cNvPr>
          <p:cNvSpPr/>
          <p:nvPr/>
        </p:nvSpPr>
        <p:spPr>
          <a:xfrm>
            <a:off x="9996072" y="-1626756"/>
            <a:ext cx="4944161" cy="3164493"/>
          </a:xfrm>
          <a:prstGeom prst="parallelogram">
            <a:avLst>
              <a:gd name="adj" fmla="val 98998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D92DBD6-D7C2-B733-0777-25C0F0CB1B2B}"/>
              </a:ext>
            </a:extLst>
          </p:cNvPr>
          <p:cNvSpPr/>
          <p:nvPr/>
        </p:nvSpPr>
        <p:spPr>
          <a:xfrm>
            <a:off x="695021" y="674270"/>
            <a:ext cx="10722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 ПЕДАГОГА И НАСТАВНИКА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DA3EBC08-BA46-273B-7F6E-24A16379AE79}"/>
              </a:ext>
            </a:extLst>
          </p:cNvPr>
          <p:cNvSpPr/>
          <p:nvPr/>
        </p:nvSpPr>
        <p:spPr>
          <a:xfrm>
            <a:off x="4288883" y="2030137"/>
            <a:ext cx="4494998" cy="4494998"/>
          </a:xfrm>
          <a:prstGeom prst="ellipse">
            <a:avLst/>
          </a:prstGeom>
          <a:solidFill>
            <a:srgbClr val="BD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слайды от ГУП</a:t>
            </a:r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9DF47892-2AFF-96AD-24E2-73EDD066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47" y="6389536"/>
            <a:ext cx="602381" cy="336142"/>
          </a:xfrm>
        </p:spPr>
        <p:txBody>
          <a:bodyPr vert="horz" lIns="91440" tIns="45720" rIns="91440" bIns="45720" rtlCol="0" anchor="ctr"/>
          <a:lstStyle/>
          <a:p>
            <a:fld id="{7A7D0BFA-31FF-4593-97A9-6BE861E8BE36}" type="slidenum">
              <a:rPr lang="ru-RU" sz="140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aleva-ea\Downloads\Слайды к блоку 8 (от ГУП)-3_page-000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80792"/>
            <a:ext cx="9331810" cy="524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02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7BB1116-7B89-732B-9BCD-305755AB8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80" y="517"/>
            <a:ext cx="12192000" cy="68579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986886-4C66-E6D3-1172-4D3D994A90FB}"/>
              </a:ext>
            </a:extLst>
          </p:cNvPr>
          <p:cNvSpPr/>
          <p:nvPr/>
        </p:nvSpPr>
        <p:spPr>
          <a:xfrm>
            <a:off x="604638" y="332865"/>
            <a:ext cx="11199812" cy="1206030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xmlns="" id="{AEDF6DD9-71CF-5C08-6F16-0F51CCAE045C}"/>
              </a:ext>
            </a:extLst>
          </p:cNvPr>
          <p:cNvSpPr/>
          <p:nvPr/>
        </p:nvSpPr>
        <p:spPr>
          <a:xfrm>
            <a:off x="-2498876" y="332326"/>
            <a:ext cx="4524780" cy="2486980"/>
          </a:xfrm>
          <a:prstGeom prst="parallelogram">
            <a:avLst>
              <a:gd name="adj" fmla="val 107813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xmlns="" id="{9638BCB1-1615-B516-BEC3-30BEF1E114DB}"/>
              </a:ext>
            </a:extLst>
          </p:cNvPr>
          <p:cNvSpPr/>
          <p:nvPr/>
        </p:nvSpPr>
        <p:spPr>
          <a:xfrm>
            <a:off x="9996072" y="-1626756"/>
            <a:ext cx="4944161" cy="3164493"/>
          </a:xfrm>
          <a:prstGeom prst="parallelogram">
            <a:avLst>
              <a:gd name="adj" fmla="val 98998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D92DBD6-D7C2-B733-0777-25C0F0CB1B2B}"/>
              </a:ext>
            </a:extLst>
          </p:cNvPr>
          <p:cNvSpPr/>
          <p:nvPr/>
        </p:nvSpPr>
        <p:spPr>
          <a:xfrm>
            <a:off x="695021" y="674270"/>
            <a:ext cx="10722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 ПЕДАГОГА И НАСТАВНИКА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DA3EBC08-BA46-273B-7F6E-24A16379AE79}"/>
              </a:ext>
            </a:extLst>
          </p:cNvPr>
          <p:cNvSpPr/>
          <p:nvPr/>
        </p:nvSpPr>
        <p:spPr>
          <a:xfrm>
            <a:off x="4288883" y="2030137"/>
            <a:ext cx="4494998" cy="4494998"/>
          </a:xfrm>
          <a:prstGeom prst="ellipse">
            <a:avLst/>
          </a:prstGeom>
          <a:solidFill>
            <a:srgbClr val="BD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слайды от ГУП</a:t>
            </a:r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9DF47892-2AFF-96AD-24E2-73EDD066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47" y="6389536"/>
            <a:ext cx="602381" cy="336142"/>
          </a:xfrm>
        </p:spPr>
        <p:txBody>
          <a:bodyPr vert="horz" lIns="91440" tIns="45720" rIns="91440" bIns="45720" rtlCol="0" anchor="ctr"/>
          <a:lstStyle/>
          <a:p>
            <a:fld id="{7A7D0BFA-31FF-4593-97A9-6BE861E8BE36}" type="slidenum">
              <a:rPr lang="ru-RU" sz="140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aleva-ea\Downloads\Слайды к блоку 8 (от ГУП)-4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594" y="1575837"/>
            <a:ext cx="9105900" cy="51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1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7BB1116-7B89-732B-9BCD-305755AB8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80" y="517"/>
            <a:ext cx="12192000" cy="68579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986886-4C66-E6D3-1172-4D3D994A90FB}"/>
              </a:ext>
            </a:extLst>
          </p:cNvPr>
          <p:cNvSpPr/>
          <p:nvPr/>
        </p:nvSpPr>
        <p:spPr>
          <a:xfrm>
            <a:off x="604638" y="332865"/>
            <a:ext cx="11199812" cy="1206030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xmlns="" id="{AEDF6DD9-71CF-5C08-6F16-0F51CCAE045C}"/>
              </a:ext>
            </a:extLst>
          </p:cNvPr>
          <p:cNvSpPr/>
          <p:nvPr/>
        </p:nvSpPr>
        <p:spPr>
          <a:xfrm>
            <a:off x="-2498876" y="332326"/>
            <a:ext cx="4524780" cy="2486980"/>
          </a:xfrm>
          <a:prstGeom prst="parallelogram">
            <a:avLst>
              <a:gd name="adj" fmla="val 107813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xmlns="" id="{9638BCB1-1615-B516-BEC3-30BEF1E114DB}"/>
              </a:ext>
            </a:extLst>
          </p:cNvPr>
          <p:cNvSpPr/>
          <p:nvPr/>
        </p:nvSpPr>
        <p:spPr>
          <a:xfrm>
            <a:off x="9996072" y="-1626756"/>
            <a:ext cx="4944161" cy="3164493"/>
          </a:xfrm>
          <a:prstGeom prst="parallelogram">
            <a:avLst>
              <a:gd name="adj" fmla="val 98998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D92DBD6-D7C2-B733-0777-25C0F0CB1B2B}"/>
              </a:ext>
            </a:extLst>
          </p:cNvPr>
          <p:cNvSpPr/>
          <p:nvPr/>
        </p:nvSpPr>
        <p:spPr>
          <a:xfrm>
            <a:off x="695021" y="674270"/>
            <a:ext cx="10722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 ПЕДАГОГА И НАСТАВНИКА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DA3EBC08-BA46-273B-7F6E-24A16379AE79}"/>
              </a:ext>
            </a:extLst>
          </p:cNvPr>
          <p:cNvSpPr/>
          <p:nvPr/>
        </p:nvSpPr>
        <p:spPr>
          <a:xfrm>
            <a:off x="4288883" y="2030137"/>
            <a:ext cx="4494998" cy="4494998"/>
          </a:xfrm>
          <a:prstGeom prst="ellipse">
            <a:avLst/>
          </a:prstGeom>
          <a:solidFill>
            <a:srgbClr val="BD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слайды от ГУП</a:t>
            </a:r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9DF47892-2AFF-96AD-24E2-73EDD066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47" y="6389536"/>
            <a:ext cx="602381" cy="336142"/>
          </a:xfrm>
        </p:spPr>
        <p:txBody>
          <a:bodyPr vert="horz" lIns="91440" tIns="45720" rIns="91440" bIns="45720" rtlCol="0" anchor="ctr"/>
          <a:lstStyle/>
          <a:p>
            <a:fld id="{7A7D0BFA-31FF-4593-97A9-6BE861E8BE36}" type="slidenum">
              <a:rPr lang="ru-RU" sz="140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:\Users\aleva-ea\Downloads\Слайды к блоку 8 (от ГУП)-5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042" y="1537737"/>
            <a:ext cx="9294679" cy="522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44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75A7B49-DC85-D704-150F-3617742FD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65" t="25974" r="14273" b="26175"/>
          <a:stretch/>
        </p:blipFill>
        <p:spPr>
          <a:xfrm>
            <a:off x="0" y="-28876"/>
            <a:ext cx="12192000" cy="688687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986886-4C66-E6D3-1172-4D3D994A90FB}"/>
              </a:ext>
            </a:extLst>
          </p:cNvPr>
          <p:cNvSpPr/>
          <p:nvPr/>
        </p:nvSpPr>
        <p:spPr>
          <a:xfrm>
            <a:off x="604638" y="332865"/>
            <a:ext cx="11199812" cy="1206030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xmlns="" id="{AEDF6DD9-71CF-5C08-6F16-0F51CCAE045C}"/>
              </a:ext>
            </a:extLst>
          </p:cNvPr>
          <p:cNvSpPr/>
          <p:nvPr/>
        </p:nvSpPr>
        <p:spPr>
          <a:xfrm>
            <a:off x="-2498876" y="332326"/>
            <a:ext cx="4524780" cy="2486980"/>
          </a:xfrm>
          <a:prstGeom prst="parallelogram">
            <a:avLst>
              <a:gd name="adj" fmla="val 107813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xmlns="" id="{9638BCB1-1615-B516-BEC3-30BEF1E114DB}"/>
              </a:ext>
            </a:extLst>
          </p:cNvPr>
          <p:cNvSpPr/>
          <p:nvPr/>
        </p:nvSpPr>
        <p:spPr>
          <a:xfrm>
            <a:off x="9996072" y="-1626756"/>
            <a:ext cx="4944161" cy="3164493"/>
          </a:xfrm>
          <a:prstGeom prst="parallelogram">
            <a:avLst>
              <a:gd name="adj" fmla="val 98998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D92DBD6-D7C2-B733-0777-25C0F0CB1B2B}"/>
              </a:ext>
            </a:extLst>
          </p:cNvPr>
          <p:cNvSpPr/>
          <p:nvPr/>
        </p:nvSpPr>
        <p:spPr>
          <a:xfrm>
            <a:off x="649830" y="611587"/>
            <a:ext cx="10722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ПРОФЕССИОНАЛЬНЫЕ КОНКУРСЫ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88E22975-1B40-060C-2F0E-162A1ED48471}"/>
              </a:ext>
            </a:extLst>
          </p:cNvPr>
          <p:cNvSpPr/>
          <p:nvPr/>
        </p:nvSpPr>
        <p:spPr>
          <a:xfrm>
            <a:off x="-5560" y="5211475"/>
            <a:ext cx="12198472" cy="1464351"/>
          </a:xfrm>
          <a:prstGeom prst="rect">
            <a:avLst/>
          </a:prstGeom>
          <a:gradFill flip="none" rotWithShape="1">
            <a:gsLst>
              <a:gs pos="63000">
                <a:srgbClr val="BD4336"/>
              </a:gs>
              <a:gs pos="75000">
                <a:srgbClr val="CB5C52"/>
              </a:gs>
              <a:gs pos="94000">
                <a:srgbClr val="E6B8BA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51B8AA6-46BE-EDFC-C5D1-26D9EFF40ABC}"/>
              </a:ext>
            </a:extLst>
          </p:cNvPr>
          <p:cNvSpPr txBox="1"/>
          <p:nvPr/>
        </p:nvSpPr>
        <p:spPr>
          <a:xfrm>
            <a:off x="1343577" y="5865511"/>
            <a:ext cx="783180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Имена победителей конкурсов будут объявлены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5 октября 2023 года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Государственном Кремлевском дворце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Номер слайда 3">
            <a:extLst>
              <a:ext uri="{FF2B5EF4-FFF2-40B4-BE49-F238E27FC236}">
                <a16:creationId xmlns:a16="http://schemas.microsoft.com/office/drawing/2014/main" xmlns="" id="{218FC5FE-0C60-F9D9-DACE-EA0FCB4B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47" y="6389536"/>
            <a:ext cx="602381" cy="336142"/>
          </a:xfr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xmlns="" id="{B24CBFE2-8209-6EEF-2F2C-75F568CC2C5A}"/>
              </a:ext>
            </a:extLst>
          </p:cNvPr>
          <p:cNvSpPr txBox="1"/>
          <p:nvPr/>
        </p:nvSpPr>
        <p:spPr>
          <a:xfrm>
            <a:off x="693953" y="1956277"/>
            <a:ext cx="811516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A3C8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2023 год: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Шеврон 9">
            <a:extLst>
              <a:ext uri="{FF2B5EF4-FFF2-40B4-BE49-F238E27FC236}">
                <a16:creationId xmlns:a16="http://schemas.microsoft.com/office/drawing/2014/main" xmlns="" id="{63554F01-47BC-8EC9-59CF-304148121F96}"/>
              </a:ext>
            </a:extLst>
          </p:cNvPr>
          <p:cNvSpPr/>
          <p:nvPr/>
        </p:nvSpPr>
        <p:spPr bwMode="auto">
          <a:xfrm>
            <a:off x="779370" y="2480241"/>
            <a:ext cx="210914" cy="271012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50" y="0"/>
            <a:ext cx="2546545" cy="19615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24CBFE2-8209-6EEF-2F2C-75F568CC2C5A}"/>
              </a:ext>
            </a:extLst>
          </p:cNvPr>
          <p:cNvSpPr txBox="1"/>
          <p:nvPr/>
        </p:nvSpPr>
        <p:spPr>
          <a:xfrm>
            <a:off x="990284" y="2436408"/>
            <a:ext cx="642116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Новый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конкурс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C387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«Первый учитель»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24CBFE2-8209-6EEF-2F2C-75F568CC2C5A}"/>
              </a:ext>
            </a:extLst>
          </p:cNvPr>
          <p:cNvSpPr txBox="1"/>
          <p:nvPr/>
        </p:nvSpPr>
        <p:spPr>
          <a:xfrm>
            <a:off x="990283" y="2916539"/>
            <a:ext cx="6627687" cy="181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Денежные поощрения: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победителю конкурса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C387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«Учитель года России»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C387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1 млн. руб.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призёрам конкурса «Учитель года России» – по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C387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500 тыс. руб.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победителям конкурсов «Воспитатель года России», «Директор года России»,  «Педагог-психолог» и «Учитель-дефектолог России», «Мастер года» и «Сердце отдаю детям» – по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C387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200 тыс. руб. </a:t>
            </a:r>
          </a:p>
        </p:txBody>
      </p:sp>
      <p:sp>
        <p:nvSpPr>
          <p:cNvPr id="27" name="Шеврон 9">
            <a:extLst>
              <a:ext uri="{FF2B5EF4-FFF2-40B4-BE49-F238E27FC236}">
                <a16:creationId xmlns:a16="http://schemas.microsoft.com/office/drawing/2014/main" xmlns="" id="{63554F01-47BC-8EC9-59CF-304148121F96}"/>
              </a:ext>
            </a:extLst>
          </p:cNvPr>
          <p:cNvSpPr/>
          <p:nvPr/>
        </p:nvSpPr>
        <p:spPr bwMode="auto">
          <a:xfrm>
            <a:off x="779370" y="2949996"/>
            <a:ext cx="210914" cy="271012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24CBFE2-8209-6EEF-2F2C-75F568CC2C5A}"/>
              </a:ext>
            </a:extLst>
          </p:cNvPr>
          <p:cNvSpPr txBox="1"/>
          <p:nvPr/>
        </p:nvSpPr>
        <p:spPr>
          <a:xfrm>
            <a:off x="7617971" y="1955119"/>
            <a:ext cx="811516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A3C8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2024 год: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24CBFE2-8209-6EEF-2F2C-75F568CC2C5A}"/>
              </a:ext>
            </a:extLst>
          </p:cNvPr>
          <p:cNvSpPr txBox="1"/>
          <p:nvPr/>
        </p:nvSpPr>
        <p:spPr>
          <a:xfrm>
            <a:off x="7996841" y="2434108"/>
            <a:ext cx="358957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Создание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C387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единой экосистемы профессиональных педагогических конкурсов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24CBFE2-8209-6EEF-2F2C-75F568CC2C5A}"/>
              </a:ext>
            </a:extLst>
          </p:cNvPr>
          <p:cNvSpPr txBox="1"/>
          <p:nvPr/>
        </p:nvSpPr>
        <p:spPr>
          <a:xfrm>
            <a:off x="7996841" y="3288228"/>
            <a:ext cx="358957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Проведение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C387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Всероссийского слета призеров и победителей конкурсов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прошлых лет</a:t>
            </a:r>
          </a:p>
        </p:txBody>
      </p:sp>
      <p:sp>
        <p:nvSpPr>
          <p:cNvPr id="32" name="Шеврон 9">
            <a:extLst>
              <a:ext uri="{FF2B5EF4-FFF2-40B4-BE49-F238E27FC236}">
                <a16:creationId xmlns:a16="http://schemas.microsoft.com/office/drawing/2014/main" xmlns="" id="{63554F01-47BC-8EC9-59CF-304148121F96}"/>
              </a:ext>
            </a:extLst>
          </p:cNvPr>
          <p:cNvSpPr/>
          <p:nvPr/>
        </p:nvSpPr>
        <p:spPr bwMode="auto">
          <a:xfrm>
            <a:off x="7730647" y="2480241"/>
            <a:ext cx="210914" cy="271012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33" name="Шеврон 9">
            <a:extLst>
              <a:ext uri="{FF2B5EF4-FFF2-40B4-BE49-F238E27FC236}">
                <a16:creationId xmlns:a16="http://schemas.microsoft.com/office/drawing/2014/main" xmlns="" id="{63554F01-47BC-8EC9-59CF-304148121F96}"/>
              </a:ext>
            </a:extLst>
          </p:cNvPr>
          <p:cNvSpPr/>
          <p:nvPr/>
        </p:nvSpPr>
        <p:spPr bwMode="auto">
          <a:xfrm>
            <a:off x="7730647" y="3322980"/>
            <a:ext cx="210914" cy="271012"/>
          </a:xfrm>
          <a:prstGeom prst="chevron">
            <a:avLst/>
          </a:prstGeom>
          <a:solidFill>
            <a:srgbClr val="1A3C88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grpSp>
        <p:nvGrpSpPr>
          <p:cNvPr id="34" name="Google Shape;6757;p62">
            <a:extLst>
              <a:ext uri="{FF2B5EF4-FFF2-40B4-BE49-F238E27FC236}">
                <a16:creationId xmlns:a16="http://schemas.microsoft.com/office/drawing/2014/main" xmlns="" id="{219ED7AD-8819-4E4C-D6DF-FBA07EBF8EDC}"/>
              </a:ext>
            </a:extLst>
          </p:cNvPr>
          <p:cNvGrpSpPr/>
          <p:nvPr/>
        </p:nvGrpSpPr>
        <p:grpSpPr>
          <a:xfrm>
            <a:off x="766763" y="5324054"/>
            <a:ext cx="442008" cy="442008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35" name="Google Shape;6758;p62">
              <a:extLst>
                <a:ext uri="{FF2B5EF4-FFF2-40B4-BE49-F238E27FC236}">
                  <a16:creationId xmlns:a16="http://schemas.microsoft.com/office/drawing/2014/main" xmlns="" id="{B8623CA2-1AB9-8ED9-D121-CF5BA43EFDA6}"/>
                </a:ext>
              </a:extLst>
            </p:cNvPr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6759;p62">
              <a:extLst>
                <a:ext uri="{FF2B5EF4-FFF2-40B4-BE49-F238E27FC236}">
                  <a16:creationId xmlns:a16="http://schemas.microsoft.com/office/drawing/2014/main" xmlns="" id="{CDA8CC87-544D-35FD-BF15-ED070432545B}"/>
                </a:ext>
              </a:extLst>
            </p:cNvPr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oogle Shape;6757;p62">
            <a:extLst>
              <a:ext uri="{FF2B5EF4-FFF2-40B4-BE49-F238E27FC236}">
                <a16:creationId xmlns:a16="http://schemas.microsoft.com/office/drawing/2014/main" xmlns="" id="{219ED7AD-8819-4E4C-D6DF-FBA07EBF8EDC}"/>
              </a:ext>
            </a:extLst>
          </p:cNvPr>
          <p:cNvGrpSpPr/>
          <p:nvPr/>
        </p:nvGrpSpPr>
        <p:grpSpPr>
          <a:xfrm>
            <a:off x="766763" y="5964561"/>
            <a:ext cx="442008" cy="442008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38" name="Google Shape;6758;p62">
              <a:extLst>
                <a:ext uri="{FF2B5EF4-FFF2-40B4-BE49-F238E27FC236}">
                  <a16:creationId xmlns:a16="http://schemas.microsoft.com/office/drawing/2014/main" xmlns="" id="{B8623CA2-1AB9-8ED9-D121-CF5BA43EFDA6}"/>
                </a:ext>
              </a:extLst>
            </p:cNvPr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6759;p62">
              <a:extLst>
                <a:ext uri="{FF2B5EF4-FFF2-40B4-BE49-F238E27FC236}">
                  <a16:creationId xmlns:a16="http://schemas.microsoft.com/office/drawing/2014/main" xmlns="" id="{CDA8CC87-544D-35FD-BF15-ED070432545B}"/>
                </a:ext>
              </a:extLst>
            </p:cNvPr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51B8AA6-46BE-EDFC-C5D1-26D9EFF40ABC}"/>
              </a:ext>
            </a:extLst>
          </p:cNvPr>
          <p:cNvSpPr txBox="1"/>
          <p:nvPr/>
        </p:nvSpPr>
        <p:spPr>
          <a:xfrm>
            <a:off x="1343577" y="5317873"/>
            <a:ext cx="783180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Финальные конкурсные испытания начнутся с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29 сентября 2023 года</a:t>
            </a:r>
          </a:p>
        </p:txBody>
      </p:sp>
    </p:spTree>
    <p:extLst>
      <p:ext uri="{BB962C8B-B14F-4D97-AF65-F5344CB8AC3E}">
        <p14:creationId xmlns:p14="http://schemas.microsoft.com/office/powerpoint/2010/main" val="56152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113A519-4E83-04EA-C755-D341F9E1D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80" y="517"/>
            <a:ext cx="12192000" cy="685799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A0E84CA-B52D-1129-C79E-57B26D9A01DC}"/>
              </a:ext>
            </a:extLst>
          </p:cNvPr>
          <p:cNvSpPr/>
          <p:nvPr/>
        </p:nvSpPr>
        <p:spPr>
          <a:xfrm>
            <a:off x="-1" y="249029"/>
            <a:ext cx="12192001" cy="1329618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AA2430-B069-64C7-B4B6-55C7511E3605}"/>
              </a:ext>
            </a:extLst>
          </p:cNvPr>
          <p:cNvSpPr/>
          <p:nvPr/>
        </p:nvSpPr>
        <p:spPr>
          <a:xfrm>
            <a:off x="691539" y="290886"/>
            <a:ext cx="9169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ПРОФЕССИОНАЛЬНОГО РАЗВИТИЯ ПЕДАГОГА</a:t>
            </a:r>
          </a:p>
        </p:txBody>
      </p:sp>
      <p:sp>
        <p:nvSpPr>
          <p:cNvPr id="15" name="Блок-схема: ссылка на другую страницу 14">
            <a:extLst>
              <a:ext uri="{FF2B5EF4-FFF2-40B4-BE49-F238E27FC236}">
                <a16:creationId xmlns:a16="http://schemas.microsoft.com/office/drawing/2014/main" xmlns="" id="{3AC1E457-4851-A1E6-EDC7-76408169B08F}"/>
              </a:ext>
            </a:extLst>
          </p:cNvPr>
          <p:cNvSpPr/>
          <p:nvPr/>
        </p:nvSpPr>
        <p:spPr>
          <a:xfrm rot="16200000">
            <a:off x="1237824" y="2102798"/>
            <a:ext cx="1180616" cy="2055813"/>
          </a:xfrm>
          <a:prstGeom prst="flowChartOffpageConnector">
            <a:avLst/>
          </a:prstGeom>
          <a:gradFill flip="none" rotWithShape="1">
            <a:gsLst>
              <a:gs pos="24000">
                <a:srgbClr val="2A2F60"/>
              </a:gs>
              <a:gs pos="60000">
                <a:srgbClr val="193A85"/>
              </a:gs>
            </a:gsLst>
            <a:lin ang="540000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61B3BA8-A31E-C7CE-42DA-CE51EABF3C06}"/>
              </a:ext>
            </a:extLst>
          </p:cNvPr>
          <p:cNvSpPr txBox="1"/>
          <p:nvPr/>
        </p:nvSpPr>
        <p:spPr>
          <a:xfrm>
            <a:off x="800225" y="2796631"/>
            <a:ext cx="2165233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ОБЩЕЕ ОБРАЗОВАНИЕ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профильные психолого-педагогические классы</a:t>
            </a:r>
          </a:p>
        </p:txBody>
      </p:sp>
      <p:sp>
        <p:nvSpPr>
          <p:cNvPr id="17" name="Блок-схема: ссылка на другую страницу 16">
            <a:extLst>
              <a:ext uri="{FF2B5EF4-FFF2-40B4-BE49-F238E27FC236}">
                <a16:creationId xmlns:a16="http://schemas.microsoft.com/office/drawing/2014/main" xmlns="" id="{8D5EED47-EEF0-9A57-6DA2-26D4C85178A6}"/>
              </a:ext>
            </a:extLst>
          </p:cNvPr>
          <p:cNvSpPr/>
          <p:nvPr/>
        </p:nvSpPr>
        <p:spPr>
          <a:xfrm rot="16200000">
            <a:off x="3495187" y="2102798"/>
            <a:ext cx="1180616" cy="2055813"/>
          </a:xfrm>
          <a:prstGeom prst="flowChartOffpageConnector">
            <a:avLst/>
          </a:prstGeom>
          <a:gradFill flip="none" rotWithShape="1">
            <a:gsLst>
              <a:gs pos="24000">
                <a:srgbClr val="2A2F60"/>
              </a:gs>
              <a:gs pos="60000">
                <a:srgbClr val="193A85"/>
              </a:gs>
            </a:gsLst>
            <a:lin ang="540000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3B89DD0-47C5-80E9-8CF8-53BCF6C5939F}"/>
              </a:ext>
            </a:extLst>
          </p:cNvPr>
          <p:cNvSpPr txBox="1"/>
          <p:nvPr/>
        </p:nvSpPr>
        <p:spPr>
          <a:xfrm>
            <a:off x="3010340" y="2677537"/>
            <a:ext cx="1914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ПРОФЕССИОНАЛЬНОЕ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(педагогическое) ОБРАЗОВАНИЕ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Ядро, инфраструктура</a:t>
            </a:r>
          </a:p>
        </p:txBody>
      </p:sp>
      <p:sp>
        <p:nvSpPr>
          <p:cNvPr id="19" name="Блок-схема: ссылка на другую страницу 18">
            <a:extLst>
              <a:ext uri="{FF2B5EF4-FFF2-40B4-BE49-F238E27FC236}">
                <a16:creationId xmlns:a16="http://schemas.microsoft.com/office/drawing/2014/main" xmlns="" id="{AFEE2230-33F3-0BEE-EA62-BBA5A14B33F8}"/>
              </a:ext>
            </a:extLst>
          </p:cNvPr>
          <p:cNvSpPr/>
          <p:nvPr/>
        </p:nvSpPr>
        <p:spPr>
          <a:xfrm rot="16200000">
            <a:off x="5752549" y="2102798"/>
            <a:ext cx="1180616" cy="2055813"/>
          </a:xfrm>
          <a:prstGeom prst="flowChartOffpageConnector">
            <a:avLst/>
          </a:prstGeom>
          <a:gradFill flip="none" rotWithShape="1">
            <a:gsLst>
              <a:gs pos="24000">
                <a:srgbClr val="2A2F60"/>
              </a:gs>
              <a:gs pos="60000">
                <a:srgbClr val="193A85"/>
              </a:gs>
            </a:gsLst>
            <a:lin ang="540000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0A3017E-A87E-EF89-E426-3024E3B4DDBF}"/>
              </a:ext>
            </a:extLst>
          </p:cNvPr>
          <p:cNvSpPr txBox="1"/>
          <p:nvPr/>
        </p:nvSpPr>
        <p:spPr>
          <a:xfrm>
            <a:off x="5377252" y="2677537"/>
            <a:ext cx="1900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ДОПОЛНИТЕЛЬНОЕ ПРОФЕССИОНАЛЬНОЕ ОБРАЗОВАНИЕ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Ядро ДПО</a:t>
            </a:r>
          </a:p>
        </p:txBody>
      </p:sp>
      <p:sp>
        <p:nvSpPr>
          <p:cNvPr id="21" name="Блок-схема: ссылка на другую страницу 20">
            <a:extLst>
              <a:ext uri="{FF2B5EF4-FFF2-40B4-BE49-F238E27FC236}">
                <a16:creationId xmlns:a16="http://schemas.microsoft.com/office/drawing/2014/main" xmlns="" id="{892DF554-4F68-FEE8-1DF6-E4AAEB5E40DB}"/>
              </a:ext>
            </a:extLst>
          </p:cNvPr>
          <p:cNvSpPr/>
          <p:nvPr/>
        </p:nvSpPr>
        <p:spPr>
          <a:xfrm rot="16200000">
            <a:off x="7962664" y="2102798"/>
            <a:ext cx="1180616" cy="2055813"/>
          </a:xfrm>
          <a:prstGeom prst="flowChartOffpageConnector">
            <a:avLst/>
          </a:prstGeom>
          <a:gradFill flip="none" rotWithShape="1">
            <a:gsLst>
              <a:gs pos="24000">
                <a:srgbClr val="2A2F60"/>
              </a:gs>
              <a:gs pos="60000">
                <a:srgbClr val="193A85"/>
              </a:gs>
            </a:gsLst>
            <a:lin ang="540000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C6EE068-3380-2E5B-DE6D-56518E3790F1}"/>
              </a:ext>
            </a:extLst>
          </p:cNvPr>
          <p:cNvSpPr txBox="1"/>
          <p:nvPr/>
        </p:nvSpPr>
        <p:spPr>
          <a:xfrm>
            <a:off x="7572312" y="2699829"/>
            <a:ext cx="2049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МЕТОДИЧЕСКАЯ СЛУЖБА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пост- и межкурсовое сопровождение</a:t>
            </a:r>
          </a:p>
        </p:txBody>
      </p:sp>
      <p:sp>
        <p:nvSpPr>
          <p:cNvPr id="28" name="Блок-схема: ссылка на другую страницу 27">
            <a:extLst>
              <a:ext uri="{FF2B5EF4-FFF2-40B4-BE49-F238E27FC236}">
                <a16:creationId xmlns:a16="http://schemas.microsoft.com/office/drawing/2014/main" xmlns="" id="{C6A7BE33-7CC6-350A-6E6F-7601AC7ACB19}"/>
              </a:ext>
            </a:extLst>
          </p:cNvPr>
          <p:cNvSpPr/>
          <p:nvPr/>
        </p:nvSpPr>
        <p:spPr>
          <a:xfrm rot="16200000">
            <a:off x="10249980" y="2102798"/>
            <a:ext cx="1180616" cy="2055813"/>
          </a:xfrm>
          <a:prstGeom prst="flowChartOffpageConnector">
            <a:avLst/>
          </a:prstGeom>
          <a:gradFill flip="none" rotWithShape="1">
            <a:gsLst>
              <a:gs pos="24000">
                <a:srgbClr val="2A2F60"/>
              </a:gs>
              <a:gs pos="60000">
                <a:srgbClr val="193A85"/>
              </a:gs>
            </a:gsLst>
            <a:lin ang="540000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7F7C833-75CD-BB4E-FE68-B727A7899680}"/>
              </a:ext>
            </a:extLst>
          </p:cNvPr>
          <p:cNvSpPr txBox="1"/>
          <p:nvPr/>
        </p:nvSpPr>
        <p:spPr>
          <a:xfrm>
            <a:off x="9860882" y="2732532"/>
            <a:ext cx="2007313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НАСТАВНИЧЕСТВО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образовательной организации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91539" y="1633307"/>
            <a:ext cx="10748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ЕДИНАЯ ФЕДЕРАЛЬНАЯ СИСТЕМА НАУЧНО-МЕТОДИЧЕСКОГО СОПРОВОЖДЕНИЯ ПЕДАГОГИЧЕСКИХ РАБОТНИКОВ И УПРАВЛЕНЧЕСКИХ КАДРОВ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1539" y="1215997"/>
            <a:ext cx="3339376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«Жизненный цикл» профессии педагога</a:t>
            </a: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4895270" y="3350006"/>
            <a:ext cx="6078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BD433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НОВОЕ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BD43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>
            <a:off x="5217329" y="3439479"/>
            <a:ext cx="298836" cy="103595"/>
          </a:xfrm>
          <a:prstGeom prst="triangle">
            <a:avLst/>
          </a:prstGeom>
          <a:solidFill>
            <a:srgbClr val="BD433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12335" y="6348842"/>
            <a:ext cx="54868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BD433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Всероссийский юношеский педагогический форум: 4–24 октября, ВДЦ «Орленок»</a:t>
            </a:r>
          </a:p>
        </p:txBody>
      </p:sp>
      <p:pic>
        <p:nvPicPr>
          <p:cNvPr id="33" name="Picture 2" descr="Заместитель Министра просвещения РФ Татьяна Васильева ответила на вопросы участников Всероссийского юношеского педагогического форума в «Орленке»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9" t="23911" r="26270" b="3968"/>
          <a:stretch/>
        </p:blipFill>
        <p:spPr bwMode="auto">
          <a:xfrm>
            <a:off x="803275" y="4084115"/>
            <a:ext cx="2524248" cy="22250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s://downloader.disk.yandex.ru/preview/2b90ffd3108b64ea0d7427df36405ef488cc45779271cb5e3a810daeb4a02680/6373b4a2/KVa1V6QB2ZAuDI0LSM90qwbCslab3kEfhjUERG4gv3lBrzEq5oqCt7O7xmhzbjy3sw_A38Kupjlgukw4tuVBIw%3D%3D?uid=0&amp;filename=DSC00008.JPG&amp;disposition=inline&amp;hash=&amp;limit=0&amp;content_type=image%2Fjpeg&amp;owner_uid=0&amp;tknv=v2&amp;size=2526x121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718"/>
                    </a14:imgEffect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 b="4595"/>
          <a:stretch/>
        </p:blipFill>
        <p:spPr bwMode="auto">
          <a:xfrm>
            <a:off x="3597831" y="4057733"/>
            <a:ext cx="2359899" cy="22514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A5B8EC1-1565-2301-6318-0F3B4EA877AF}"/>
              </a:ext>
            </a:extLst>
          </p:cNvPr>
          <p:cNvSpPr/>
          <p:nvPr/>
        </p:nvSpPr>
        <p:spPr>
          <a:xfrm>
            <a:off x="6927782" y="4633532"/>
            <a:ext cx="5534526" cy="1623682"/>
          </a:xfrm>
          <a:prstGeom prst="rect">
            <a:avLst/>
          </a:prstGeom>
          <a:gradFill flip="none" rotWithShape="1">
            <a:gsLst>
              <a:gs pos="63000">
                <a:srgbClr val="BD4336"/>
              </a:gs>
              <a:gs pos="75000">
                <a:srgbClr val="CB5C52"/>
              </a:gs>
              <a:gs pos="94000">
                <a:srgbClr val="E6B8BA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B65F758-EED1-91F9-C48E-B4705D68FFBF}"/>
              </a:ext>
            </a:extLst>
          </p:cNvPr>
          <p:cNvSpPr txBox="1"/>
          <p:nvPr/>
        </p:nvSpPr>
        <p:spPr>
          <a:xfrm>
            <a:off x="7606460" y="4956008"/>
            <a:ext cx="4030668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Обеспечить развитие созданной в субъекте Российской Федерации разветвленной инфраструктуры ЕФС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на основе единого целеполагания организационных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структур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6508099" y="5135258"/>
            <a:ext cx="1458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ВАЖНО!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xmlns="" id="{9648E8F6-064A-D7F8-1EE0-75B36E0B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47" y="6389536"/>
            <a:ext cx="602381" cy="336142"/>
          </a:xfrm>
        </p:spPr>
        <p:txBody>
          <a:bodyPr vert="horz" lIns="91440" tIns="45720" rIns="91440" bIns="45720" rtlCol="0" anchor="ctr"/>
          <a:lstStyle/>
          <a:p>
            <a:fld id="{7A7D0BFA-31FF-4593-97A9-6BE861E8BE36}" type="slidenum">
              <a:rPr lang="ru-RU" sz="140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0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F79C564-F530-3777-47FE-509260B87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65" t="25974" r="14273" b="26175"/>
          <a:stretch/>
        </p:blipFill>
        <p:spPr>
          <a:xfrm>
            <a:off x="0" y="-28876"/>
            <a:ext cx="12192000" cy="688687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986886-4C66-E6D3-1172-4D3D994A90FB}"/>
              </a:ext>
            </a:extLst>
          </p:cNvPr>
          <p:cNvSpPr/>
          <p:nvPr/>
        </p:nvSpPr>
        <p:spPr>
          <a:xfrm>
            <a:off x="604638" y="332865"/>
            <a:ext cx="11199812" cy="1206030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xmlns="" id="{AEDF6DD9-71CF-5C08-6F16-0F51CCAE045C}"/>
              </a:ext>
            </a:extLst>
          </p:cNvPr>
          <p:cNvSpPr/>
          <p:nvPr/>
        </p:nvSpPr>
        <p:spPr>
          <a:xfrm>
            <a:off x="-2498876" y="332326"/>
            <a:ext cx="4524780" cy="2486980"/>
          </a:xfrm>
          <a:prstGeom prst="parallelogram">
            <a:avLst>
              <a:gd name="adj" fmla="val 107813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xmlns="" id="{9638BCB1-1615-B516-BEC3-30BEF1E114DB}"/>
              </a:ext>
            </a:extLst>
          </p:cNvPr>
          <p:cNvSpPr/>
          <p:nvPr/>
        </p:nvSpPr>
        <p:spPr>
          <a:xfrm>
            <a:off x="9996072" y="-1626756"/>
            <a:ext cx="4944161" cy="3164493"/>
          </a:xfrm>
          <a:prstGeom prst="parallelogram">
            <a:avLst>
              <a:gd name="adj" fmla="val 98998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D92DBD6-D7C2-B733-0777-25C0F0CB1B2B}"/>
              </a:ext>
            </a:extLst>
          </p:cNvPr>
          <p:cNvSpPr/>
          <p:nvPr/>
        </p:nvSpPr>
        <p:spPr>
          <a:xfrm>
            <a:off x="695021" y="522736"/>
            <a:ext cx="118659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ОБНОВЛЕНИЕ СИСТЕМЫ ДОПОЛНИТЕЛЬНОГО ПРОФЕССИОНАЛЬНОГО ОБРАЗОВАНИЯ ПЕДАГОГИЧЕСКИХ РАБОТНИКОВ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Google Shape;14578;p71">
            <a:extLst>
              <a:ext uri="{FF2B5EF4-FFF2-40B4-BE49-F238E27FC236}">
                <a16:creationId xmlns:a16="http://schemas.microsoft.com/office/drawing/2014/main" xmlns="" id="{DDDB7208-00F2-CABB-4564-0F491BF2F98B}"/>
              </a:ext>
            </a:extLst>
          </p:cNvPr>
          <p:cNvSpPr/>
          <p:nvPr/>
        </p:nvSpPr>
        <p:spPr>
          <a:xfrm>
            <a:off x="737190" y="4515476"/>
            <a:ext cx="1113929" cy="1130642"/>
          </a:xfrm>
          <a:custGeom>
            <a:avLst/>
            <a:gdLst/>
            <a:ahLst/>
            <a:cxnLst/>
            <a:rect l="l" t="t" r="r" b="b"/>
            <a:pathLst>
              <a:path w="11014" h="11014" extrusionOk="0">
                <a:moveTo>
                  <a:pt x="3739" y="358"/>
                </a:moveTo>
                <a:cubicBezTo>
                  <a:pt x="4048" y="358"/>
                  <a:pt x="4298" y="608"/>
                  <a:pt x="4298" y="917"/>
                </a:cubicBezTo>
                <a:cubicBezTo>
                  <a:pt x="4298" y="1131"/>
                  <a:pt x="4203" y="1310"/>
                  <a:pt x="4024" y="1405"/>
                </a:cubicBezTo>
                <a:cubicBezTo>
                  <a:pt x="3953" y="1441"/>
                  <a:pt x="3929" y="1501"/>
                  <a:pt x="3929" y="1560"/>
                </a:cubicBezTo>
                <a:lnTo>
                  <a:pt x="3929" y="1965"/>
                </a:lnTo>
                <a:cubicBezTo>
                  <a:pt x="3929" y="2048"/>
                  <a:pt x="4001" y="2143"/>
                  <a:pt x="4108" y="2143"/>
                </a:cubicBezTo>
                <a:lnTo>
                  <a:pt x="5334" y="2143"/>
                </a:lnTo>
                <a:lnTo>
                  <a:pt x="5334" y="3358"/>
                </a:lnTo>
                <a:cubicBezTo>
                  <a:pt x="5334" y="3453"/>
                  <a:pt x="5406" y="3536"/>
                  <a:pt x="5513" y="3536"/>
                </a:cubicBezTo>
                <a:lnTo>
                  <a:pt x="5906" y="3536"/>
                </a:lnTo>
                <a:cubicBezTo>
                  <a:pt x="5965" y="3536"/>
                  <a:pt x="6025" y="3513"/>
                  <a:pt x="6060" y="3453"/>
                </a:cubicBezTo>
                <a:cubicBezTo>
                  <a:pt x="6168" y="3275"/>
                  <a:pt x="6358" y="3167"/>
                  <a:pt x="6549" y="3167"/>
                </a:cubicBezTo>
                <a:cubicBezTo>
                  <a:pt x="6858" y="3167"/>
                  <a:pt x="7120" y="3417"/>
                  <a:pt x="7120" y="3727"/>
                </a:cubicBezTo>
                <a:cubicBezTo>
                  <a:pt x="7120" y="4048"/>
                  <a:pt x="6858" y="4298"/>
                  <a:pt x="6549" y="4298"/>
                </a:cubicBezTo>
                <a:cubicBezTo>
                  <a:pt x="6346" y="4298"/>
                  <a:pt x="6168" y="4191"/>
                  <a:pt x="6060" y="4013"/>
                </a:cubicBezTo>
                <a:cubicBezTo>
                  <a:pt x="6025" y="3953"/>
                  <a:pt x="5965" y="3929"/>
                  <a:pt x="5906" y="3929"/>
                </a:cubicBezTo>
                <a:lnTo>
                  <a:pt x="5513" y="3929"/>
                </a:lnTo>
                <a:cubicBezTo>
                  <a:pt x="5417" y="3929"/>
                  <a:pt x="5334" y="4001"/>
                  <a:pt x="5334" y="4108"/>
                </a:cubicBezTo>
                <a:lnTo>
                  <a:pt x="5334" y="5322"/>
                </a:lnTo>
                <a:lnTo>
                  <a:pt x="4286" y="5322"/>
                </a:lnTo>
                <a:lnTo>
                  <a:pt x="4286" y="5191"/>
                </a:lnTo>
                <a:cubicBezTo>
                  <a:pt x="4513" y="5013"/>
                  <a:pt x="4655" y="4739"/>
                  <a:pt x="4655" y="4465"/>
                </a:cubicBezTo>
                <a:cubicBezTo>
                  <a:pt x="4655" y="3953"/>
                  <a:pt x="4239" y="3536"/>
                  <a:pt x="3739" y="3536"/>
                </a:cubicBezTo>
                <a:cubicBezTo>
                  <a:pt x="3227" y="3536"/>
                  <a:pt x="2810" y="3953"/>
                  <a:pt x="2810" y="4465"/>
                </a:cubicBezTo>
                <a:cubicBezTo>
                  <a:pt x="2810" y="4739"/>
                  <a:pt x="2953" y="5025"/>
                  <a:pt x="3191" y="5191"/>
                </a:cubicBezTo>
                <a:lnTo>
                  <a:pt x="3191" y="5322"/>
                </a:lnTo>
                <a:lnTo>
                  <a:pt x="2143" y="5322"/>
                </a:lnTo>
                <a:lnTo>
                  <a:pt x="2143" y="2143"/>
                </a:lnTo>
                <a:lnTo>
                  <a:pt x="3370" y="2143"/>
                </a:lnTo>
                <a:cubicBezTo>
                  <a:pt x="3453" y="2143"/>
                  <a:pt x="3548" y="2060"/>
                  <a:pt x="3548" y="1965"/>
                </a:cubicBezTo>
                <a:lnTo>
                  <a:pt x="3548" y="1560"/>
                </a:lnTo>
                <a:cubicBezTo>
                  <a:pt x="3548" y="1501"/>
                  <a:pt x="3512" y="1441"/>
                  <a:pt x="3453" y="1405"/>
                </a:cubicBezTo>
                <a:cubicBezTo>
                  <a:pt x="3274" y="1298"/>
                  <a:pt x="3167" y="1108"/>
                  <a:pt x="3167" y="917"/>
                </a:cubicBezTo>
                <a:cubicBezTo>
                  <a:pt x="3167" y="608"/>
                  <a:pt x="3429" y="358"/>
                  <a:pt x="3739" y="358"/>
                </a:cubicBezTo>
                <a:close/>
                <a:moveTo>
                  <a:pt x="8870" y="5644"/>
                </a:moveTo>
                <a:lnTo>
                  <a:pt x="8870" y="7632"/>
                </a:lnTo>
                <a:lnTo>
                  <a:pt x="8870" y="7858"/>
                </a:lnTo>
                <a:lnTo>
                  <a:pt x="8870" y="8870"/>
                </a:lnTo>
                <a:lnTo>
                  <a:pt x="7656" y="8870"/>
                </a:lnTo>
                <a:cubicBezTo>
                  <a:pt x="7561" y="8870"/>
                  <a:pt x="7477" y="8942"/>
                  <a:pt x="7477" y="9049"/>
                </a:cubicBezTo>
                <a:lnTo>
                  <a:pt x="7477" y="9442"/>
                </a:lnTo>
                <a:cubicBezTo>
                  <a:pt x="7477" y="9502"/>
                  <a:pt x="7501" y="9561"/>
                  <a:pt x="7561" y="9597"/>
                </a:cubicBezTo>
                <a:cubicBezTo>
                  <a:pt x="7739" y="9704"/>
                  <a:pt x="7846" y="9894"/>
                  <a:pt x="7846" y="10085"/>
                </a:cubicBezTo>
                <a:cubicBezTo>
                  <a:pt x="7846" y="10394"/>
                  <a:pt x="7596" y="10656"/>
                  <a:pt x="7275" y="10656"/>
                </a:cubicBezTo>
                <a:cubicBezTo>
                  <a:pt x="6965" y="10656"/>
                  <a:pt x="6715" y="10394"/>
                  <a:pt x="6715" y="10085"/>
                </a:cubicBezTo>
                <a:cubicBezTo>
                  <a:pt x="6715" y="9883"/>
                  <a:pt x="6822" y="9704"/>
                  <a:pt x="7001" y="9597"/>
                </a:cubicBezTo>
                <a:cubicBezTo>
                  <a:pt x="7061" y="9561"/>
                  <a:pt x="7084" y="9502"/>
                  <a:pt x="7084" y="9442"/>
                </a:cubicBezTo>
                <a:lnTo>
                  <a:pt x="7084" y="9049"/>
                </a:lnTo>
                <a:cubicBezTo>
                  <a:pt x="7084" y="8954"/>
                  <a:pt x="7013" y="8870"/>
                  <a:pt x="6906" y="8870"/>
                </a:cubicBezTo>
                <a:lnTo>
                  <a:pt x="5691" y="8870"/>
                </a:lnTo>
                <a:lnTo>
                  <a:pt x="5691" y="7644"/>
                </a:lnTo>
                <a:cubicBezTo>
                  <a:pt x="5691" y="7549"/>
                  <a:pt x="5608" y="7466"/>
                  <a:pt x="5513" y="7466"/>
                </a:cubicBezTo>
                <a:lnTo>
                  <a:pt x="5108" y="7466"/>
                </a:lnTo>
                <a:cubicBezTo>
                  <a:pt x="5048" y="7466"/>
                  <a:pt x="4989" y="7489"/>
                  <a:pt x="4953" y="7549"/>
                </a:cubicBezTo>
                <a:cubicBezTo>
                  <a:pt x="4846" y="7739"/>
                  <a:pt x="4655" y="7835"/>
                  <a:pt x="4465" y="7835"/>
                </a:cubicBezTo>
                <a:cubicBezTo>
                  <a:pt x="4155" y="7835"/>
                  <a:pt x="3905" y="7585"/>
                  <a:pt x="3905" y="7251"/>
                </a:cubicBezTo>
                <a:cubicBezTo>
                  <a:pt x="3905" y="6942"/>
                  <a:pt x="4155" y="6680"/>
                  <a:pt x="4465" y="6680"/>
                </a:cubicBezTo>
                <a:cubicBezTo>
                  <a:pt x="4679" y="6680"/>
                  <a:pt x="4846" y="6787"/>
                  <a:pt x="4953" y="6954"/>
                </a:cubicBezTo>
                <a:cubicBezTo>
                  <a:pt x="4989" y="7013"/>
                  <a:pt x="5048" y="7049"/>
                  <a:pt x="5108" y="7049"/>
                </a:cubicBezTo>
                <a:lnTo>
                  <a:pt x="5513" y="7049"/>
                </a:lnTo>
                <a:cubicBezTo>
                  <a:pt x="5596" y="7049"/>
                  <a:pt x="5691" y="6977"/>
                  <a:pt x="5691" y="6870"/>
                </a:cubicBezTo>
                <a:lnTo>
                  <a:pt x="5691" y="5644"/>
                </a:lnTo>
                <a:lnTo>
                  <a:pt x="6727" y="5644"/>
                </a:lnTo>
                <a:lnTo>
                  <a:pt x="6727" y="5787"/>
                </a:lnTo>
                <a:cubicBezTo>
                  <a:pt x="6501" y="5965"/>
                  <a:pt x="6358" y="6227"/>
                  <a:pt x="6358" y="6513"/>
                </a:cubicBezTo>
                <a:cubicBezTo>
                  <a:pt x="6358" y="7013"/>
                  <a:pt x="6775" y="7430"/>
                  <a:pt x="7275" y="7430"/>
                </a:cubicBezTo>
                <a:cubicBezTo>
                  <a:pt x="7787" y="7430"/>
                  <a:pt x="8204" y="7013"/>
                  <a:pt x="8204" y="6513"/>
                </a:cubicBezTo>
                <a:cubicBezTo>
                  <a:pt x="8204" y="6227"/>
                  <a:pt x="8073" y="5942"/>
                  <a:pt x="7834" y="5787"/>
                </a:cubicBezTo>
                <a:lnTo>
                  <a:pt x="7834" y="5644"/>
                </a:lnTo>
                <a:close/>
                <a:moveTo>
                  <a:pt x="3739" y="0"/>
                </a:moveTo>
                <a:cubicBezTo>
                  <a:pt x="3227" y="0"/>
                  <a:pt x="2810" y="405"/>
                  <a:pt x="2810" y="917"/>
                </a:cubicBezTo>
                <a:cubicBezTo>
                  <a:pt x="2810" y="1203"/>
                  <a:pt x="2941" y="1489"/>
                  <a:pt x="3179" y="1643"/>
                </a:cubicBezTo>
                <a:lnTo>
                  <a:pt x="3179" y="1786"/>
                </a:lnTo>
                <a:lnTo>
                  <a:pt x="1965" y="1786"/>
                </a:lnTo>
                <a:cubicBezTo>
                  <a:pt x="1869" y="1786"/>
                  <a:pt x="1786" y="1858"/>
                  <a:pt x="1786" y="1965"/>
                </a:cubicBezTo>
                <a:lnTo>
                  <a:pt x="1786" y="5501"/>
                </a:lnTo>
                <a:lnTo>
                  <a:pt x="1786" y="6727"/>
                </a:lnTo>
                <a:lnTo>
                  <a:pt x="1655" y="6727"/>
                </a:lnTo>
                <a:cubicBezTo>
                  <a:pt x="1476" y="6501"/>
                  <a:pt x="1203" y="6346"/>
                  <a:pt x="917" y="6346"/>
                </a:cubicBezTo>
                <a:cubicBezTo>
                  <a:pt x="417" y="6346"/>
                  <a:pt x="0" y="6763"/>
                  <a:pt x="0" y="7275"/>
                </a:cubicBezTo>
                <a:cubicBezTo>
                  <a:pt x="0" y="7775"/>
                  <a:pt x="417" y="8192"/>
                  <a:pt x="917" y="8192"/>
                </a:cubicBezTo>
                <a:cubicBezTo>
                  <a:pt x="1203" y="8192"/>
                  <a:pt x="1488" y="8061"/>
                  <a:pt x="1655" y="7823"/>
                </a:cubicBezTo>
                <a:lnTo>
                  <a:pt x="1786" y="7823"/>
                </a:lnTo>
                <a:lnTo>
                  <a:pt x="1786" y="9049"/>
                </a:lnTo>
                <a:cubicBezTo>
                  <a:pt x="1786" y="9132"/>
                  <a:pt x="1857" y="9228"/>
                  <a:pt x="1965" y="9228"/>
                </a:cubicBezTo>
                <a:lnTo>
                  <a:pt x="2584" y="9228"/>
                </a:lnTo>
                <a:cubicBezTo>
                  <a:pt x="2679" y="9228"/>
                  <a:pt x="2762" y="9144"/>
                  <a:pt x="2762" y="9049"/>
                </a:cubicBezTo>
                <a:cubicBezTo>
                  <a:pt x="2762" y="8942"/>
                  <a:pt x="2691" y="8870"/>
                  <a:pt x="2584" y="8870"/>
                </a:cubicBezTo>
                <a:lnTo>
                  <a:pt x="2143" y="8870"/>
                </a:lnTo>
                <a:lnTo>
                  <a:pt x="2143" y="7644"/>
                </a:lnTo>
                <a:cubicBezTo>
                  <a:pt x="2143" y="7561"/>
                  <a:pt x="2072" y="7466"/>
                  <a:pt x="1965" y="7466"/>
                </a:cubicBezTo>
                <a:lnTo>
                  <a:pt x="1560" y="7466"/>
                </a:lnTo>
                <a:cubicBezTo>
                  <a:pt x="1500" y="7466"/>
                  <a:pt x="1441" y="7501"/>
                  <a:pt x="1417" y="7561"/>
                </a:cubicBezTo>
                <a:cubicBezTo>
                  <a:pt x="1310" y="7739"/>
                  <a:pt x="1119" y="7835"/>
                  <a:pt x="917" y="7835"/>
                </a:cubicBezTo>
                <a:cubicBezTo>
                  <a:pt x="607" y="7835"/>
                  <a:pt x="357" y="7585"/>
                  <a:pt x="357" y="7275"/>
                </a:cubicBezTo>
                <a:cubicBezTo>
                  <a:pt x="357" y="6965"/>
                  <a:pt x="607" y="6704"/>
                  <a:pt x="917" y="6704"/>
                </a:cubicBezTo>
                <a:cubicBezTo>
                  <a:pt x="1131" y="6704"/>
                  <a:pt x="1310" y="6811"/>
                  <a:pt x="1417" y="6989"/>
                </a:cubicBezTo>
                <a:cubicBezTo>
                  <a:pt x="1441" y="7049"/>
                  <a:pt x="1500" y="7085"/>
                  <a:pt x="1560" y="7085"/>
                </a:cubicBezTo>
                <a:lnTo>
                  <a:pt x="1965" y="7085"/>
                </a:lnTo>
                <a:cubicBezTo>
                  <a:pt x="2048" y="7085"/>
                  <a:pt x="2143" y="7001"/>
                  <a:pt x="2143" y="6906"/>
                </a:cubicBezTo>
                <a:lnTo>
                  <a:pt x="2143" y="5680"/>
                </a:lnTo>
                <a:lnTo>
                  <a:pt x="3358" y="5680"/>
                </a:lnTo>
                <a:cubicBezTo>
                  <a:pt x="3453" y="5680"/>
                  <a:pt x="3536" y="5608"/>
                  <a:pt x="3536" y="5501"/>
                </a:cubicBezTo>
                <a:lnTo>
                  <a:pt x="3536" y="5096"/>
                </a:lnTo>
                <a:cubicBezTo>
                  <a:pt x="3536" y="5037"/>
                  <a:pt x="3512" y="4977"/>
                  <a:pt x="3453" y="4953"/>
                </a:cubicBezTo>
                <a:cubicBezTo>
                  <a:pt x="3274" y="4846"/>
                  <a:pt x="3167" y="4656"/>
                  <a:pt x="3167" y="4465"/>
                </a:cubicBezTo>
                <a:cubicBezTo>
                  <a:pt x="3167" y="4144"/>
                  <a:pt x="3417" y="3894"/>
                  <a:pt x="3739" y="3894"/>
                </a:cubicBezTo>
                <a:cubicBezTo>
                  <a:pt x="4048" y="3894"/>
                  <a:pt x="4298" y="4144"/>
                  <a:pt x="4298" y="4465"/>
                </a:cubicBezTo>
                <a:cubicBezTo>
                  <a:pt x="4298" y="4668"/>
                  <a:pt x="4191" y="4846"/>
                  <a:pt x="4013" y="4953"/>
                </a:cubicBezTo>
                <a:cubicBezTo>
                  <a:pt x="3953" y="4977"/>
                  <a:pt x="3929" y="5037"/>
                  <a:pt x="3929" y="5096"/>
                </a:cubicBezTo>
                <a:lnTo>
                  <a:pt x="3929" y="5501"/>
                </a:lnTo>
                <a:cubicBezTo>
                  <a:pt x="3929" y="5596"/>
                  <a:pt x="4001" y="5680"/>
                  <a:pt x="4108" y="5680"/>
                </a:cubicBezTo>
                <a:lnTo>
                  <a:pt x="5322" y="5680"/>
                </a:lnTo>
                <a:lnTo>
                  <a:pt x="5322" y="6727"/>
                </a:lnTo>
                <a:lnTo>
                  <a:pt x="5191" y="6727"/>
                </a:lnTo>
                <a:cubicBezTo>
                  <a:pt x="5013" y="6501"/>
                  <a:pt x="4751" y="6346"/>
                  <a:pt x="4465" y="6346"/>
                </a:cubicBezTo>
                <a:cubicBezTo>
                  <a:pt x="3953" y="6346"/>
                  <a:pt x="3536" y="6763"/>
                  <a:pt x="3536" y="7275"/>
                </a:cubicBezTo>
                <a:cubicBezTo>
                  <a:pt x="3536" y="7775"/>
                  <a:pt x="3953" y="8192"/>
                  <a:pt x="4465" y="8192"/>
                </a:cubicBezTo>
                <a:cubicBezTo>
                  <a:pt x="4751" y="8192"/>
                  <a:pt x="5025" y="8061"/>
                  <a:pt x="5191" y="7823"/>
                </a:cubicBezTo>
                <a:lnTo>
                  <a:pt x="5322" y="7823"/>
                </a:lnTo>
                <a:lnTo>
                  <a:pt x="5322" y="8870"/>
                </a:lnTo>
                <a:lnTo>
                  <a:pt x="3120" y="8870"/>
                </a:lnTo>
                <a:cubicBezTo>
                  <a:pt x="3036" y="8870"/>
                  <a:pt x="2941" y="8942"/>
                  <a:pt x="2941" y="9049"/>
                </a:cubicBezTo>
                <a:cubicBezTo>
                  <a:pt x="2941" y="9144"/>
                  <a:pt x="3024" y="9228"/>
                  <a:pt x="3120" y="9228"/>
                </a:cubicBezTo>
                <a:lnTo>
                  <a:pt x="6727" y="9228"/>
                </a:lnTo>
                <a:lnTo>
                  <a:pt x="6727" y="9359"/>
                </a:lnTo>
                <a:cubicBezTo>
                  <a:pt x="6501" y="9537"/>
                  <a:pt x="6358" y="9799"/>
                  <a:pt x="6358" y="10085"/>
                </a:cubicBezTo>
                <a:cubicBezTo>
                  <a:pt x="6358" y="10597"/>
                  <a:pt x="6775" y="11014"/>
                  <a:pt x="7275" y="11014"/>
                </a:cubicBezTo>
                <a:cubicBezTo>
                  <a:pt x="7787" y="11014"/>
                  <a:pt x="8204" y="10597"/>
                  <a:pt x="8204" y="10085"/>
                </a:cubicBezTo>
                <a:cubicBezTo>
                  <a:pt x="8204" y="9799"/>
                  <a:pt x="8061" y="9525"/>
                  <a:pt x="7823" y="9359"/>
                </a:cubicBezTo>
                <a:lnTo>
                  <a:pt x="7823" y="9228"/>
                </a:lnTo>
                <a:lnTo>
                  <a:pt x="9049" y="9228"/>
                </a:lnTo>
                <a:cubicBezTo>
                  <a:pt x="9132" y="9228"/>
                  <a:pt x="9227" y="9144"/>
                  <a:pt x="9227" y="9049"/>
                </a:cubicBezTo>
                <a:lnTo>
                  <a:pt x="9227" y="7858"/>
                </a:lnTo>
                <a:lnTo>
                  <a:pt x="9227" y="7632"/>
                </a:lnTo>
                <a:lnTo>
                  <a:pt x="9227" y="5501"/>
                </a:lnTo>
                <a:lnTo>
                  <a:pt x="9227" y="4287"/>
                </a:lnTo>
                <a:lnTo>
                  <a:pt x="9358" y="4287"/>
                </a:lnTo>
                <a:cubicBezTo>
                  <a:pt x="9537" y="4501"/>
                  <a:pt x="9811" y="4656"/>
                  <a:pt x="10097" y="4656"/>
                </a:cubicBezTo>
                <a:cubicBezTo>
                  <a:pt x="10597" y="4656"/>
                  <a:pt x="11013" y="4239"/>
                  <a:pt x="11013" y="3727"/>
                </a:cubicBezTo>
                <a:cubicBezTo>
                  <a:pt x="11013" y="3227"/>
                  <a:pt x="10597" y="2810"/>
                  <a:pt x="10097" y="2810"/>
                </a:cubicBezTo>
                <a:cubicBezTo>
                  <a:pt x="9811" y="2810"/>
                  <a:pt x="9525" y="2941"/>
                  <a:pt x="9358" y="3179"/>
                </a:cubicBezTo>
                <a:lnTo>
                  <a:pt x="9227" y="3179"/>
                </a:lnTo>
                <a:lnTo>
                  <a:pt x="9227" y="1965"/>
                </a:lnTo>
                <a:cubicBezTo>
                  <a:pt x="9227" y="1870"/>
                  <a:pt x="9156" y="1786"/>
                  <a:pt x="9049" y="1786"/>
                </a:cubicBezTo>
                <a:lnTo>
                  <a:pt x="8465" y="1786"/>
                </a:lnTo>
                <a:cubicBezTo>
                  <a:pt x="8382" y="1786"/>
                  <a:pt x="8287" y="1858"/>
                  <a:pt x="8287" y="1965"/>
                </a:cubicBezTo>
                <a:cubicBezTo>
                  <a:pt x="8287" y="2048"/>
                  <a:pt x="8358" y="2143"/>
                  <a:pt x="8465" y="2143"/>
                </a:cubicBezTo>
                <a:lnTo>
                  <a:pt x="8870" y="2143"/>
                </a:lnTo>
                <a:lnTo>
                  <a:pt x="8870" y="3358"/>
                </a:lnTo>
                <a:cubicBezTo>
                  <a:pt x="8870" y="3453"/>
                  <a:pt x="8942" y="3536"/>
                  <a:pt x="9049" y="3536"/>
                </a:cubicBezTo>
                <a:lnTo>
                  <a:pt x="9454" y="3536"/>
                </a:lnTo>
                <a:cubicBezTo>
                  <a:pt x="9513" y="3536"/>
                  <a:pt x="9573" y="3513"/>
                  <a:pt x="9597" y="3453"/>
                </a:cubicBezTo>
                <a:cubicBezTo>
                  <a:pt x="9704" y="3275"/>
                  <a:pt x="9894" y="3167"/>
                  <a:pt x="10085" y="3167"/>
                </a:cubicBezTo>
                <a:cubicBezTo>
                  <a:pt x="10406" y="3167"/>
                  <a:pt x="10656" y="3417"/>
                  <a:pt x="10656" y="3727"/>
                </a:cubicBezTo>
                <a:cubicBezTo>
                  <a:pt x="10656" y="4048"/>
                  <a:pt x="10406" y="4298"/>
                  <a:pt x="10085" y="4298"/>
                </a:cubicBezTo>
                <a:cubicBezTo>
                  <a:pt x="9882" y="4298"/>
                  <a:pt x="9704" y="4191"/>
                  <a:pt x="9597" y="4013"/>
                </a:cubicBezTo>
                <a:cubicBezTo>
                  <a:pt x="9573" y="3953"/>
                  <a:pt x="9513" y="3929"/>
                  <a:pt x="9454" y="3929"/>
                </a:cubicBezTo>
                <a:lnTo>
                  <a:pt x="9049" y="3929"/>
                </a:lnTo>
                <a:cubicBezTo>
                  <a:pt x="8966" y="3929"/>
                  <a:pt x="8870" y="4001"/>
                  <a:pt x="8870" y="4108"/>
                </a:cubicBezTo>
                <a:lnTo>
                  <a:pt x="8870" y="5322"/>
                </a:lnTo>
                <a:lnTo>
                  <a:pt x="7644" y="5322"/>
                </a:lnTo>
                <a:cubicBezTo>
                  <a:pt x="7561" y="5322"/>
                  <a:pt x="7465" y="5394"/>
                  <a:pt x="7465" y="5501"/>
                </a:cubicBezTo>
                <a:lnTo>
                  <a:pt x="7465" y="5906"/>
                </a:lnTo>
                <a:cubicBezTo>
                  <a:pt x="7465" y="5965"/>
                  <a:pt x="7501" y="6025"/>
                  <a:pt x="7561" y="6049"/>
                </a:cubicBezTo>
                <a:cubicBezTo>
                  <a:pt x="7739" y="6156"/>
                  <a:pt x="7846" y="6346"/>
                  <a:pt x="7846" y="6549"/>
                </a:cubicBezTo>
                <a:cubicBezTo>
                  <a:pt x="7846" y="6858"/>
                  <a:pt x="7584" y="7108"/>
                  <a:pt x="7275" y="7108"/>
                </a:cubicBezTo>
                <a:cubicBezTo>
                  <a:pt x="6965" y="7108"/>
                  <a:pt x="6715" y="6858"/>
                  <a:pt x="6715" y="6549"/>
                </a:cubicBezTo>
                <a:cubicBezTo>
                  <a:pt x="6715" y="6334"/>
                  <a:pt x="6810" y="6156"/>
                  <a:pt x="7001" y="6049"/>
                </a:cubicBezTo>
                <a:cubicBezTo>
                  <a:pt x="7061" y="6025"/>
                  <a:pt x="7084" y="5965"/>
                  <a:pt x="7084" y="5906"/>
                </a:cubicBezTo>
                <a:lnTo>
                  <a:pt x="7084" y="5501"/>
                </a:lnTo>
                <a:cubicBezTo>
                  <a:pt x="7084" y="5418"/>
                  <a:pt x="7013" y="5322"/>
                  <a:pt x="6906" y="5322"/>
                </a:cubicBezTo>
                <a:lnTo>
                  <a:pt x="5679" y="5322"/>
                </a:lnTo>
                <a:lnTo>
                  <a:pt x="5679" y="4287"/>
                </a:lnTo>
                <a:lnTo>
                  <a:pt x="5822" y="4287"/>
                </a:lnTo>
                <a:cubicBezTo>
                  <a:pt x="6001" y="4501"/>
                  <a:pt x="6263" y="4656"/>
                  <a:pt x="6549" y="4656"/>
                </a:cubicBezTo>
                <a:cubicBezTo>
                  <a:pt x="7061" y="4656"/>
                  <a:pt x="7477" y="4239"/>
                  <a:pt x="7477" y="3727"/>
                </a:cubicBezTo>
                <a:cubicBezTo>
                  <a:pt x="7477" y="3227"/>
                  <a:pt x="7061" y="2810"/>
                  <a:pt x="6549" y="2810"/>
                </a:cubicBezTo>
                <a:cubicBezTo>
                  <a:pt x="6263" y="2810"/>
                  <a:pt x="5989" y="2941"/>
                  <a:pt x="5822" y="3179"/>
                </a:cubicBezTo>
                <a:lnTo>
                  <a:pt x="5679" y="3179"/>
                </a:lnTo>
                <a:lnTo>
                  <a:pt x="5679" y="2143"/>
                </a:lnTo>
                <a:lnTo>
                  <a:pt x="7882" y="2143"/>
                </a:lnTo>
                <a:cubicBezTo>
                  <a:pt x="7977" y="2143"/>
                  <a:pt x="8061" y="2060"/>
                  <a:pt x="8061" y="1965"/>
                </a:cubicBezTo>
                <a:cubicBezTo>
                  <a:pt x="8061" y="1870"/>
                  <a:pt x="7989" y="1786"/>
                  <a:pt x="7882" y="1786"/>
                </a:cubicBezTo>
                <a:lnTo>
                  <a:pt x="4286" y="1786"/>
                </a:lnTo>
                <a:lnTo>
                  <a:pt x="4286" y="1643"/>
                </a:lnTo>
                <a:cubicBezTo>
                  <a:pt x="4513" y="1465"/>
                  <a:pt x="4655" y="1203"/>
                  <a:pt x="4655" y="917"/>
                </a:cubicBezTo>
                <a:cubicBezTo>
                  <a:pt x="4655" y="417"/>
                  <a:pt x="4239" y="0"/>
                  <a:pt x="3739" y="0"/>
                </a:cubicBezTo>
                <a:close/>
              </a:path>
            </a:pathLst>
          </a:custGeom>
          <a:solidFill>
            <a:srgbClr val="1C387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3730C57-2BCC-6B1E-4BAB-DB6BDA7CD0A4}"/>
              </a:ext>
            </a:extLst>
          </p:cNvPr>
          <p:cNvSpPr txBox="1"/>
          <p:nvPr/>
        </p:nvSpPr>
        <p:spPr>
          <a:xfrm>
            <a:off x="1956390" y="2251432"/>
            <a:ext cx="542526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93A8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Ядро ДПО </a:t>
            </a:r>
          </a:p>
        </p:txBody>
      </p:sp>
      <p:grpSp>
        <p:nvGrpSpPr>
          <p:cNvPr id="47" name="Google Shape;13530;p70">
            <a:extLst>
              <a:ext uri="{FF2B5EF4-FFF2-40B4-BE49-F238E27FC236}">
                <a16:creationId xmlns:a16="http://schemas.microsoft.com/office/drawing/2014/main" xmlns="" id="{D3E409F5-9997-F598-E780-386A3B976268}"/>
              </a:ext>
            </a:extLst>
          </p:cNvPr>
          <p:cNvGrpSpPr/>
          <p:nvPr/>
        </p:nvGrpSpPr>
        <p:grpSpPr>
          <a:xfrm>
            <a:off x="907128" y="2266243"/>
            <a:ext cx="803666" cy="1193480"/>
            <a:chOff x="1333682" y="3344330"/>
            <a:chExt cx="271213" cy="383088"/>
          </a:xfrm>
          <a:solidFill>
            <a:srgbClr val="1C387E"/>
          </a:solidFill>
        </p:grpSpPr>
        <p:sp>
          <p:nvSpPr>
            <p:cNvPr id="48" name="Google Shape;13531;p70">
              <a:extLst>
                <a:ext uri="{FF2B5EF4-FFF2-40B4-BE49-F238E27FC236}">
                  <a16:creationId xmlns:a16="http://schemas.microsoft.com/office/drawing/2014/main" xmlns="" id="{1115339D-1858-DCD7-9E04-60131C497E25}"/>
                </a:ext>
              </a:extLst>
            </p:cNvPr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3532;p70">
              <a:extLst>
                <a:ext uri="{FF2B5EF4-FFF2-40B4-BE49-F238E27FC236}">
                  <a16:creationId xmlns:a16="http://schemas.microsoft.com/office/drawing/2014/main" xmlns="" id="{AB42FF39-5FF1-D11F-BEB4-A61F334EF821}"/>
                </a:ext>
              </a:extLst>
            </p:cNvPr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3533;p70">
              <a:extLst>
                <a:ext uri="{FF2B5EF4-FFF2-40B4-BE49-F238E27FC236}">
                  <a16:creationId xmlns:a16="http://schemas.microsoft.com/office/drawing/2014/main" xmlns="" id="{715B7666-2F88-952E-57CB-5C8B1183773E}"/>
                </a:ext>
              </a:extLst>
            </p:cNvPr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3534;p70">
              <a:extLst>
                <a:ext uri="{FF2B5EF4-FFF2-40B4-BE49-F238E27FC236}">
                  <a16:creationId xmlns:a16="http://schemas.microsoft.com/office/drawing/2014/main" xmlns="" id="{773B429A-AD50-FDEC-6641-75402D13B9A9}"/>
                </a:ext>
              </a:extLst>
            </p:cNvPr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3535;p70">
              <a:extLst>
                <a:ext uri="{FF2B5EF4-FFF2-40B4-BE49-F238E27FC236}">
                  <a16:creationId xmlns:a16="http://schemas.microsoft.com/office/drawing/2014/main" xmlns="" id="{BD0A72D8-3102-7D4A-0742-8C8ADD99CC04}"/>
                </a:ext>
              </a:extLst>
            </p:cNvPr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3536;p70">
              <a:extLst>
                <a:ext uri="{FF2B5EF4-FFF2-40B4-BE49-F238E27FC236}">
                  <a16:creationId xmlns:a16="http://schemas.microsoft.com/office/drawing/2014/main" xmlns="" id="{5E36F0B5-4C2D-F0DA-E4D9-B564C02BA802}"/>
                </a:ext>
              </a:extLst>
            </p:cNvPr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3537;p70">
              <a:extLst>
                <a:ext uri="{FF2B5EF4-FFF2-40B4-BE49-F238E27FC236}">
                  <a16:creationId xmlns:a16="http://schemas.microsoft.com/office/drawing/2014/main" xmlns="" id="{22847448-56D0-76A1-3CD1-9CAFCB879977}"/>
                </a:ext>
              </a:extLst>
            </p:cNvPr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3538;p70">
              <a:extLst>
                <a:ext uri="{FF2B5EF4-FFF2-40B4-BE49-F238E27FC236}">
                  <a16:creationId xmlns:a16="http://schemas.microsoft.com/office/drawing/2014/main" xmlns="" id="{B562B5A0-C345-E078-1AE6-AFF60BC6AC8E}"/>
                </a:ext>
              </a:extLst>
            </p:cNvPr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3539;p70">
              <a:extLst>
                <a:ext uri="{FF2B5EF4-FFF2-40B4-BE49-F238E27FC236}">
                  <a16:creationId xmlns:a16="http://schemas.microsoft.com/office/drawing/2014/main" xmlns="" id="{8FA4C2F7-4DDD-4F41-B66D-0968FF1FD3AD}"/>
                </a:ext>
              </a:extLst>
            </p:cNvPr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3540;p70">
              <a:extLst>
                <a:ext uri="{FF2B5EF4-FFF2-40B4-BE49-F238E27FC236}">
                  <a16:creationId xmlns:a16="http://schemas.microsoft.com/office/drawing/2014/main" xmlns="" id="{2BC33C8D-A858-1DC5-000B-547294BE8579}"/>
                </a:ext>
              </a:extLst>
            </p:cNvPr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3541;p70">
              <a:extLst>
                <a:ext uri="{FF2B5EF4-FFF2-40B4-BE49-F238E27FC236}">
                  <a16:creationId xmlns:a16="http://schemas.microsoft.com/office/drawing/2014/main" xmlns="" id="{C86F731F-386D-9F72-98C1-3AEBC8179629}"/>
                </a:ext>
              </a:extLst>
            </p:cNvPr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4" name="TextBox 1023">
            <a:extLst>
              <a:ext uri="{FF2B5EF4-FFF2-40B4-BE49-F238E27FC236}">
                <a16:creationId xmlns:a16="http://schemas.microsoft.com/office/drawing/2014/main" xmlns="" id="{B24CBFE2-8209-6EEF-2F2C-75F568CC2C5A}"/>
              </a:ext>
            </a:extLst>
          </p:cNvPr>
          <p:cNvSpPr txBox="1"/>
          <p:nvPr/>
        </p:nvSpPr>
        <p:spPr>
          <a:xfrm>
            <a:off x="1916329" y="2696835"/>
            <a:ext cx="5010331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Совокупность программ, содержание которых является инвариантным (базовым) содержанием ДПО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BD433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(обсуждение на Совете ректоров ИРО в сентябре)</a:t>
            </a:r>
          </a:p>
        </p:txBody>
      </p:sp>
      <p:grpSp>
        <p:nvGrpSpPr>
          <p:cNvPr id="1034" name="Группа 1033">
            <a:extLst>
              <a:ext uri="{FF2B5EF4-FFF2-40B4-BE49-F238E27FC236}">
                <a16:creationId xmlns:a16="http://schemas.microsoft.com/office/drawing/2014/main" xmlns="" id="{26E1F3FC-2552-27C2-18F9-B843EBF6DB97}"/>
              </a:ext>
            </a:extLst>
          </p:cNvPr>
          <p:cNvGrpSpPr/>
          <p:nvPr/>
        </p:nvGrpSpPr>
        <p:grpSpPr>
          <a:xfrm rot="10570820">
            <a:off x="7399302" y="1867161"/>
            <a:ext cx="4334272" cy="4334272"/>
            <a:chOff x="8907497" y="1832902"/>
            <a:chExt cx="4658850" cy="4658850"/>
          </a:xfrm>
        </p:grpSpPr>
        <p:sp>
          <p:nvSpPr>
            <p:cNvPr id="1030" name="Овал 1029">
              <a:extLst>
                <a:ext uri="{FF2B5EF4-FFF2-40B4-BE49-F238E27FC236}">
                  <a16:creationId xmlns:a16="http://schemas.microsoft.com/office/drawing/2014/main" xmlns="" id="{F8979D4C-4250-18FC-14C0-5800DCFC33A2}"/>
                </a:ext>
              </a:extLst>
            </p:cNvPr>
            <p:cNvSpPr/>
            <p:nvPr/>
          </p:nvSpPr>
          <p:spPr>
            <a:xfrm>
              <a:off x="9164531" y="2120574"/>
              <a:ext cx="4118649" cy="4118649"/>
            </a:xfrm>
            <a:prstGeom prst="ellipse">
              <a:avLst/>
            </a:prstGeom>
            <a:solidFill>
              <a:srgbClr val="FBFC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1" name="Круг: прозрачная заливка 1030">
              <a:extLst>
                <a:ext uri="{FF2B5EF4-FFF2-40B4-BE49-F238E27FC236}">
                  <a16:creationId xmlns:a16="http://schemas.microsoft.com/office/drawing/2014/main" xmlns="" id="{F6293895-0F53-56EE-38DA-1C364E06A495}"/>
                </a:ext>
              </a:extLst>
            </p:cNvPr>
            <p:cNvSpPr/>
            <p:nvPr/>
          </p:nvSpPr>
          <p:spPr>
            <a:xfrm rot="9805414" flipV="1">
              <a:off x="8907497" y="1832902"/>
              <a:ext cx="4658850" cy="4658850"/>
            </a:xfrm>
            <a:prstGeom prst="donut">
              <a:avLst>
                <a:gd name="adj" fmla="val 7505"/>
              </a:avLst>
            </a:prstGeom>
            <a:gradFill flip="none" rotWithShape="1">
              <a:gsLst>
                <a:gs pos="41000">
                  <a:srgbClr val="193A85"/>
                </a:gs>
                <a:gs pos="14000">
                  <a:schemeClr val="bg1"/>
                </a:gs>
                <a:gs pos="70000">
                  <a:srgbClr val="2A2F6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33" name="TextBox 1032">
            <a:extLst>
              <a:ext uri="{FF2B5EF4-FFF2-40B4-BE49-F238E27FC236}">
                <a16:creationId xmlns:a16="http://schemas.microsoft.com/office/drawing/2014/main" xmlns="" id="{B2D08EFD-6BC5-1344-385F-1441B324C334}"/>
              </a:ext>
            </a:extLst>
          </p:cNvPr>
          <p:cNvSpPr txBox="1"/>
          <p:nvPr/>
        </p:nvSpPr>
        <p:spPr>
          <a:xfrm>
            <a:off x="8186025" y="2774902"/>
            <a:ext cx="2641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Федеральный реестр: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xmlns="" id="{A344AC0C-DD7C-C2DC-C0C5-517FED7DFF48}"/>
              </a:ext>
            </a:extLst>
          </p:cNvPr>
          <p:cNvSpPr txBox="1"/>
          <p:nvPr/>
        </p:nvSpPr>
        <p:spPr>
          <a:xfrm rot="16200000">
            <a:off x="7933228" y="3411671"/>
            <a:ext cx="91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A3C8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более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7" name="Прямоугольник 1036">
            <a:extLst>
              <a:ext uri="{FF2B5EF4-FFF2-40B4-BE49-F238E27FC236}">
                <a16:creationId xmlns:a16="http://schemas.microsoft.com/office/drawing/2014/main" xmlns="" id="{0A53B65F-C427-3DC3-41B5-4085BF740B93}"/>
              </a:ext>
            </a:extLst>
          </p:cNvPr>
          <p:cNvSpPr/>
          <p:nvPr/>
        </p:nvSpPr>
        <p:spPr>
          <a:xfrm>
            <a:off x="8559159" y="3085350"/>
            <a:ext cx="1751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BD433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2 200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BD433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3730C57-2BCC-6B1E-4BAB-DB6BDA7CD0A4}"/>
              </a:ext>
            </a:extLst>
          </p:cNvPr>
          <p:cNvSpPr txBox="1"/>
          <p:nvPr/>
        </p:nvSpPr>
        <p:spPr>
          <a:xfrm>
            <a:off x="1902400" y="4445553"/>
            <a:ext cx="542526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93A8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Типовая модель ИРО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24CBFE2-8209-6EEF-2F2C-75F568CC2C5A}"/>
              </a:ext>
            </a:extLst>
          </p:cNvPr>
          <p:cNvSpPr txBox="1"/>
          <p:nvPr/>
        </p:nvSpPr>
        <p:spPr>
          <a:xfrm>
            <a:off x="1916329" y="4865740"/>
            <a:ext cx="5578298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Ключевые функциональные задачи по реализации государственной политики в сфере образования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D433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BD433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59786" y="376241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программ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24CBFE2-8209-6EEF-2F2C-75F568CC2C5A}"/>
              </a:ext>
            </a:extLst>
          </p:cNvPr>
          <p:cNvSpPr txBox="1"/>
          <p:nvPr/>
        </p:nvSpPr>
        <p:spPr>
          <a:xfrm>
            <a:off x="8213141" y="4209764"/>
            <a:ext cx="303879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Прием программ /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на экспертизу возобновится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93A8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 сентября</a:t>
            </a:r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ADB60EA9-8395-0AA6-7115-E84202E97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47" y="6389536"/>
            <a:ext cx="602381" cy="336142"/>
          </a:xfrm>
        </p:spPr>
        <p:txBody>
          <a:bodyPr vert="horz" lIns="91440" tIns="45720" rIns="91440" bIns="45720" rtlCol="0" anchor="ctr"/>
          <a:lstStyle/>
          <a:p>
            <a:fld id="{7A7D0BFA-31FF-4593-97A9-6BE861E8BE36}" type="slidenum">
              <a:rPr lang="ru-RU" sz="140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0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3AFB1B4D-03DC-0DC2-03A5-83892F117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65" t="25974" r="14273" b="26175"/>
          <a:stretch/>
        </p:blipFill>
        <p:spPr>
          <a:xfrm>
            <a:off x="0" y="-28876"/>
            <a:ext cx="12192000" cy="688687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149E4D9-672E-A2EF-CE96-4F7D5A1A947E}"/>
              </a:ext>
            </a:extLst>
          </p:cNvPr>
          <p:cNvSpPr/>
          <p:nvPr/>
        </p:nvSpPr>
        <p:spPr>
          <a:xfrm>
            <a:off x="-77001" y="1616675"/>
            <a:ext cx="9246180" cy="908156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524F27E9-6E5D-C667-444A-C6007189FE95}"/>
              </a:ext>
            </a:extLst>
          </p:cNvPr>
          <p:cNvGrpSpPr/>
          <p:nvPr/>
        </p:nvGrpSpPr>
        <p:grpSpPr>
          <a:xfrm rot="8812655">
            <a:off x="8633835" y="923951"/>
            <a:ext cx="3722335" cy="3722335"/>
            <a:chOff x="8907497" y="1832902"/>
            <a:chExt cx="4658850" cy="4658850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xmlns="" id="{CB35B175-212F-646F-F36C-8DF1D43F5632}"/>
                </a:ext>
              </a:extLst>
            </p:cNvPr>
            <p:cNvSpPr/>
            <p:nvPr/>
          </p:nvSpPr>
          <p:spPr>
            <a:xfrm>
              <a:off x="9164531" y="2120574"/>
              <a:ext cx="4118649" cy="4118649"/>
            </a:xfrm>
            <a:prstGeom prst="ellipse">
              <a:avLst/>
            </a:prstGeom>
            <a:solidFill>
              <a:srgbClr val="FBFC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Круг: прозрачная заливка 9">
              <a:extLst>
                <a:ext uri="{FF2B5EF4-FFF2-40B4-BE49-F238E27FC236}">
                  <a16:creationId xmlns:a16="http://schemas.microsoft.com/office/drawing/2014/main" xmlns="" id="{1B71755F-65E1-7326-6434-F05B5D1961E5}"/>
                </a:ext>
              </a:extLst>
            </p:cNvPr>
            <p:cNvSpPr/>
            <p:nvPr/>
          </p:nvSpPr>
          <p:spPr>
            <a:xfrm rot="9805414" flipV="1">
              <a:off x="8907497" y="1832902"/>
              <a:ext cx="4658850" cy="4658850"/>
            </a:xfrm>
            <a:prstGeom prst="donut">
              <a:avLst>
                <a:gd name="adj" fmla="val 7505"/>
              </a:avLst>
            </a:prstGeom>
            <a:gradFill flip="none" rotWithShape="1">
              <a:gsLst>
                <a:gs pos="41000">
                  <a:srgbClr val="CB5C52"/>
                </a:gs>
                <a:gs pos="14000">
                  <a:schemeClr val="bg1"/>
                </a:gs>
                <a:gs pos="70000">
                  <a:srgbClr val="BD433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EB4795-1FBE-8AA3-268F-75631CFB28DC}"/>
              </a:ext>
            </a:extLst>
          </p:cNvPr>
          <p:cNvSpPr txBox="1"/>
          <p:nvPr/>
        </p:nvSpPr>
        <p:spPr>
          <a:xfrm>
            <a:off x="714898" y="1629017"/>
            <a:ext cx="7375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Единая система методического сопровождения –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условие профессиональной поддержки каждого педагога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D92DBD6-D7C2-B733-0777-25C0F0CB1B2B}"/>
              </a:ext>
            </a:extLst>
          </p:cNvPr>
          <p:cNvSpPr/>
          <p:nvPr/>
        </p:nvSpPr>
        <p:spPr>
          <a:xfrm>
            <a:off x="709192" y="394847"/>
            <a:ext cx="96769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C387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МЕТОДИЧЕСКОЙ РАБОТЫ В РЕГИОНАХ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C387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2023/24 УЧЕБНОМ ГОДУ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C387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37B2CDC-4250-A550-35B9-B18AC05461B3}"/>
              </a:ext>
            </a:extLst>
          </p:cNvPr>
          <p:cNvSpPr txBox="1"/>
          <p:nvPr/>
        </p:nvSpPr>
        <p:spPr>
          <a:xfrm>
            <a:off x="9736005" y="1748170"/>
            <a:ext cx="162744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>
                  <a:noFill/>
                </a:ln>
                <a:solidFill>
                  <a:srgbClr val="1C387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C387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C387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тыс.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rgbClr val="1C387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615B9FD-97F8-1D25-E95F-411A1D41D4D4}"/>
              </a:ext>
            </a:extLst>
          </p:cNvPr>
          <p:cNvSpPr txBox="1"/>
          <p:nvPr/>
        </p:nvSpPr>
        <p:spPr>
          <a:xfrm>
            <a:off x="9382129" y="2899381"/>
            <a:ext cx="2548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региональных методистов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прошли диагностику методических компетенций</a:t>
            </a:r>
          </a:p>
        </p:txBody>
      </p:sp>
      <p:sp>
        <p:nvSpPr>
          <p:cNvPr id="16" name="Прямоугольник 15"/>
          <p:cNvSpPr/>
          <p:nvPr/>
        </p:nvSpPr>
        <p:spPr>
          <a:xfrm rot="16200000">
            <a:off x="9149549" y="2169724"/>
            <a:ext cx="830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C387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Более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1C38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58477" y="5170027"/>
            <a:ext cx="6096000" cy="10064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Построить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93A8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дорожную карту по работе </a:t>
            </a:r>
            <a:b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93A8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93A8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 дефицитами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93A8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планировать ГЗ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части повышения квалификации на 2024 год с опорой на эти результаты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858477" y="2948483"/>
            <a:ext cx="6096000" cy="10064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Во втором полугодии региональным системам ДПО провести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93A8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всесторонний комплексный анализ результатов ГИА-2023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858477" y="4211778"/>
            <a:ext cx="5461917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Провести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93A8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сравнение динамики результатов </a:t>
            </a:r>
            <a:b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93A8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за три года (2021-2023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г.г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xmlns="" id="{618B0F76-C15B-86D9-3D69-0CB799B6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47" y="6389536"/>
            <a:ext cx="602381" cy="336142"/>
          </a:xfrm>
        </p:spPr>
        <p:txBody>
          <a:bodyPr vert="horz" lIns="91440" tIns="45720" rIns="91440" bIns="45720" rtlCol="0" anchor="ctr"/>
          <a:lstStyle/>
          <a:p>
            <a:fld id="{7A7D0BFA-31FF-4593-97A9-6BE861E8BE36}" type="slidenum">
              <a:rPr lang="ru-RU" sz="140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oogle Shape;29999;p79">
            <a:extLst>
              <a:ext uri="{FF2B5EF4-FFF2-40B4-BE49-F238E27FC236}">
                <a16:creationId xmlns:a16="http://schemas.microsoft.com/office/drawing/2014/main" xmlns="" id="{01D71E45-FAB2-CDE4-62E7-BBCA4CF83814}"/>
              </a:ext>
            </a:extLst>
          </p:cNvPr>
          <p:cNvGrpSpPr/>
          <p:nvPr/>
        </p:nvGrpSpPr>
        <p:grpSpPr>
          <a:xfrm>
            <a:off x="803276" y="3026171"/>
            <a:ext cx="880280" cy="704207"/>
            <a:chOff x="7500054" y="2934735"/>
            <a:chExt cx="350576" cy="280454"/>
          </a:xfrm>
          <a:solidFill>
            <a:srgbClr val="1C387E"/>
          </a:solidFill>
        </p:grpSpPr>
        <p:sp>
          <p:nvSpPr>
            <p:cNvPr id="38" name="Google Shape;30000;p79">
              <a:extLst>
                <a:ext uri="{FF2B5EF4-FFF2-40B4-BE49-F238E27FC236}">
                  <a16:creationId xmlns:a16="http://schemas.microsoft.com/office/drawing/2014/main" xmlns="" id="{64634F77-5C28-5515-4114-9D8AC0BED8EE}"/>
                </a:ext>
              </a:extLst>
            </p:cNvPr>
            <p:cNvSpPr/>
            <p:nvPr/>
          </p:nvSpPr>
          <p:spPr>
            <a:xfrm>
              <a:off x="7571671" y="2959371"/>
              <a:ext cx="191426" cy="10249"/>
            </a:xfrm>
            <a:custGeom>
              <a:avLst/>
              <a:gdLst/>
              <a:ahLst/>
              <a:cxnLst/>
              <a:rect l="l" t="t" r="r" b="b"/>
              <a:pathLst>
                <a:path w="6014" h="322" extrusionOk="0">
                  <a:moveTo>
                    <a:pt x="156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5847" y="322"/>
                  </a:lnTo>
                  <a:cubicBezTo>
                    <a:pt x="5930" y="322"/>
                    <a:pt x="6014" y="250"/>
                    <a:pt x="6014" y="167"/>
                  </a:cubicBezTo>
                  <a:cubicBezTo>
                    <a:pt x="6014" y="71"/>
                    <a:pt x="5930" y="0"/>
                    <a:pt x="58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01;p79">
              <a:extLst>
                <a:ext uri="{FF2B5EF4-FFF2-40B4-BE49-F238E27FC236}">
                  <a16:creationId xmlns:a16="http://schemas.microsoft.com/office/drawing/2014/main" xmlns="" id="{AC7D3BAC-A7EF-7CFB-DAB9-F6B902434E42}"/>
                </a:ext>
              </a:extLst>
            </p:cNvPr>
            <p:cNvSpPr/>
            <p:nvPr/>
          </p:nvSpPr>
          <p:spPr>
            <a:xfrm>
              <a:off x="7500054" y="2934735"/>
              <a:ext cx="350576" cy="280454"/>
            </a:xfrm>
            <a:custGeom>
              <a:avLst/>
              <a:gdLst/>
              <a:ahLst/>
              <a:cxnLst/>
              <a:rect l="l" t="t" r="r" b="b"/>
              <a:pathLst>
                <a:path w="11014" h="8811" extrusionOk="0">
                  <a:moveTo>
                    <a:pt x="1501" y="310"/>
                  </a:moveTo>
                  <a:lnTo>
                    <a:pt x="1501" y="1560"/>
                  </a:lnTo>
                  <a:lnTo>
                    <a:pt x="310" y="1560"/>
                  </a:lnTo>
                  <a:lnTo>
                    <a:pt x="310" y="417"/>
                  </a:lnTo>
                  <a:cubicBezTo>
                    <a:pt x="310" y="357"/>
                    <a:pt x="358" y="310"/>
                    <a:pt x="417" y="310"/>
                  </a:cubicBezTo>
                  <a:close/>
                  <a:moveTo>
                    <a:pt x="8990" y="310"/>
                  </a:moveTo>
                  <a:cubicBezTo>
                    <a:pt x="9049" y="310"/>
                    <a:pt x="9097" y="357"/>
                    <a:pt x="9097" y="417"/>
                  </a:cubicBezTo>
                  <a:lnTo>
                    <a:pt x="9097" y="1560"/>
                  </a:lnTo>
                  <a:lnTo>
                    <a:pt x="1834" y="1560"/>
                  </a:lnTo>
                  <a:lnTo>
                    <a:pt x="1834" y="310"/>
                  </a:lnTo>
                  <a:close/>
                  <a:moveTo>
                    <a:pt x="10419" y="3453"/>
                  </a:moveTo>
                  <a:cubicBezTo>
                    <a:pt x="10561" y="3453"/>
                    <a:pt x="10704" y="3572"/>
                    <a:pt x="10704" y="3739"/>
                  </a:cubicBezTo>
                  <a:cubicBezTo>
                    <a:pt x="10704" y="3893"/>
                    <a:pt x="10561" y="4013"/>
                    <a:pt x="10419" y="4013"/>
                  </a:cubicBezTo>
                  <a:cubicBezTo>
                    <a:pt x="10264" y="4013"/>
                    <a:pt x="10133" y="3893"/>
                    <a:pt x="10133" y="3739"/>
                  </a:cubicBezTo>
                  <a:cubicBezTo>
                    <a:pt x="10133" y="3572"/>
                    <a:pt x="10252" y="3453"/>
                    <a:pt x="10419" y="3453"/>
                  </a:cubicBezTo>
                  <a:close/>
                  <a:moveTo>
                    <a:pt x="6537" y="4786"/>
                  </a:moveTo>
                  <a:cubicBezTo>
                    <a:pt x="6680" y="4786"/>
                    <a:pt x="6811" y="4906"/>
                    <a:pt x="6811" y="5072"/>
                  </a:cubicBezTo>
                  <a:cubicBezTo>
                    <a:pt x="6811" y="5239"/>
                    <a:pt x="6680" y="5358"/>
                    <a:pt x="6537" y="5358"/>
                  </a:cubicBezTo>
                  <a:cubicBezTo>
                    <a:pt x="6382" y="5358"/>
                    <a:pt x="6251" y="5239"/>
                    <a:pt x="6251" y="5072"/>
                  </a:cubicBezTo>
                  <a:cubicBezTo>
                    <a:pt x="6251" y="4906"/>
                    <a:pt x="6370" y="4786"/>
                    <a:pt x="6537" y="4786"/>
                  </a:cubicBezTo>
                  <a:close/>
                  <a:moveTo>
                    <a:pt x="8240" y="6156"/>
                  </a:moveTo>
                  <a:cubicBezTo>
                    <a:pt x="8394" y="6156"/>
                    <a:pt x="8525" y="6275"/>
                    <a:pt x="8525" y="6441"/>
                  </a:cubicBezTo>
                  <a:cubicBezTo>
                    <a:pt x="8525" y="6608"/>
                    <a:pt x="8394" y="6727"/>
                    <a:pt x="8240" y="6727"/>
                  </a:cubicBezTo>
                  <a:cubicBezTo>
                    <a:pt x="8097" y="6727"/>
                    <a:pt x="7966" y="6608"/>
                    <a:pt x="7966" y="6441"/>
                  </a:cubicBezTo>
                  <a:cubicBezTo>
                    <a:pt x="7966" y="6299"/>
                    <a:pt x="8073" y="6156"/>
                    <a:pt x="8240" y="6156"/>
                  </a:cubicBezTo>
                  <a:close/>
                  <a:moveTo>
                    <a:pt x="4811" y="6382"/>
                  </a:moveTo>
                  <a:cubicBezTo>
                    <a:pt x="4954" y="6382"/>
                    <a:pt x="5085" y="6501"/>
                    <a:pt x="5085" y="6668"/>
                  </a:cubicBezTo>
                  <a:cubicBezTo>
                    <a:pt x="5085" y="6834"/>
                    <a:pt x="4954" y="6953"/>
                    <a:pt x="4811" y="6953"/>
                  </a:cubicBezTo>
                  <a:cubicBezTo>
                    <a:pt x="4656" y="6953"/>
                    <a:pt x="4525" y="6834"/>
                    <a:pt x="4525" y="6668"/>
                  </a:cubicBezTo>
                  <a:cubicBezTo>
                    <a:pt x="4525" y="6501"/>
                    <a:pt x="4644" y="6382"/>
                    <a:pt x="4811" y="6382"/>
                  </a:cubicBezTo>
                  <a:close/>
                  <a:moveTo>
                    <a:pt x="417" y="0"/>
                  </a:moveTo>
                  <a:cubicBezTo>
                    <a:pt x="179" y="0"/>
                    <a:pt x="1" y="143"/>
                    <a:pt x="1" y="417"/>
                  </a:cubicBezTo>
                  <a:lnTo>
                    <a:pt x="1" y="8382"/>
                  </a:lnTo>
                  <a:cubicBezTo>
                    <a:pt x="1" y="8620"/>
                    <a:pt x="191" y="8787"/>
                    <a:pt x="417" y="8787"/>
                  </a:cubicBezTo>
                  <a:lnTo>
                    <a:pt x="4513" y="8787"/>
                  </a:lnTo>
                  <a:cubicBezTo>
                    <a:pt x="4596" y="8787"/>
                    <a:pt x="4668" y="8715"/>
                    <a:pt x="4668" y="8632"/>
                  </a:cubicBezTo>
                  <a:cubicBezTo>
                    <a:pt x="4668" y="8537"/>
                    <a:pt x="4596" y="8465"/>
                    <a:pt x="4513" y="8465"/>
                  </a:cubicBezTo>
                  <a:lnTo>
                    <a:pt x="417" y="8465"/>
                  </a:lnTo>
                  <a:cubicBezTo>
                    <a:pt x="358" y="8465"/>
                    <a:pt x="310" y="8418"/>
                    <a:pt x="310" y="8358"/>
                  </a:cubicBezTo>
                  <a:lnTo>
                    <a:pt x="310" y="1869"/>
                  </a:lnTo>
                  <a:lnTo>
                    <a:pt x="9073" y="1869"/>
                  </a:lnTo>
                  <a:lnTo>
                    <a:pt x="9073" y="5144"/>
                  </a:lnTo>
                  <a:lnTo>
                    <a:pt x="8502" y="5894"/>
                  </a:lnTo>
                  <a:cubicBezTo>
                    <a:pt x="8418" y="5846"/>
                    <a:pt x="8335" y="5834"/>
                    <a:pt x="8240" y="5834"/>
                  </a:cubicBezTo>
                  <a:cubicBezTo>
                    <a:pt x="8109" y="5834"/>
                    <a:pt x="7978" y="5870"/>
                    <a:pt x="7871" y="5965"/>
                  </a:cubicBezTo>
                  <a:lnTo>
                    <a:pt x="7073" y="5322"/>
                  </a:lnTo>
                  <a:cubicBezTo>
                    <a:pt x="7109" y="5251"/>
                    <a:pt x="7132" y="5156"/>
                    <a:pt x="7132" y="5060"/>
                  </a:cubicBezTo>
                  <a:cubicBezTo>
                    <a:pt x="7132" y="4727"/>
                    <a:pt x="6859" y="4441"/>
                    <a:pt x="6513" y="4441"/>
                  </a:cubicBezTo>
                  <a:cubicBezTo>
                    <a:pt x="6192" y="4441"/>
                    <a:pt x="5906" y="4715"/>
                    <a:pt x="5906" y="5060"/>
                  </a:cubicBezTo>
                  <a:cubicBezTo>
                    <a:pt x="5906" y="5167"/>
                    <a:pt x="5942" y="5263"/>
                    <a:pt x="5978" y="5358"/>
                  </a:cubicBezTo>
                  <a:lnTo>
                    <a:pt x="5108" y="6144"/>
                  </a:lnTo>
                  <a:cubicBezTo>
                    <a:pt x="5013" y="6084"/>
                    <a:pt x="4906" y="6049"/>
                    <a:pt x="4787" y="6049"/>
                  </a:cubicBezTo>
                  <a:cubicBezTo>
                    <a:pt x="4465" y="6049"/>
                    <a:pt x="4180" y="6322"/>
                    <a:pt x="4180" y="6668"/>
                  </a:cubicBezTo>
                  <a:cubicBezTo>
                    <a:pt x="4180" y="6989"/>
                    <a:pt x="4454" y="7275"/>
                    <a:pt x="4787" y="7275"/>
                  </a:cubicBezTo>
                  <a:cubicBezTo>
                    <a:pt x="5132" y="7275"/>
                    <a:pt x="5406" y="7001"/>
                    <a:pt x="5406" y="6668"/>
                  </a:cubicBezTo>
                  <a:cubicBezTo>
                    <a:pt x="5406" y="6560"/>
                    <a:pt x="5370" y="6465"/>
                    <a:pt x="5323" y="6382"/>
                  </a:cubicBezTo>
                  <a:lnTo>
                    <a:pt x="6204" y="5572"/>
                  </a:lnTo>
                  <a:cubicBezTo>
                    <a:pt x="6299" y="5620"/>
                    <a:pt x="6394" y="5656"/>
                    <a:pt x="6501" y="5656"/>
                  </a:cubicBezTo>
                  <a:cubicBezTo>
                    <a:pt x="6620" y="5656"/>
                    <a:pt x="6740" y="5620"/>
                    <a:pt x="6835" y="5548"/>
                  </a:cubicBezTo>
                  <a:lnTo>
                    <a:pt x="7644" y="6203"/>
                  </a:lnTo>
                  <a:cubicBezTo>
                    <a:pt x="7621" y="6263"/>
                    <a:pt x="7609" y="6334"/>
                    <a:pt x="7609" y="6406"/>
                  </a:cubicBezTo>
                  <a:cubicBezTo>
                    <a:pt x="7609" y="6739"/>
                    <a:pt x="7871" y="7025"/>
                    <a:pt x="8216" y="7025"/>
                  </a:cubicBezTo>
                  <a:cubicBezTo>
                    <a:pt x="8561" y="7025"/>
                    <a:pt x="8823" y="6751"/>
                    <a:pt x="8823" y="6406"/>
                  </a:cubicBezTo>
                  <a:cubicBezTo>
                    <a:pt x="8823" y="6287"/>
                    <a:pt x="8799" y="6168"/>
                    <a:pt x="8716" y="6084"/>
                  </a:cubicBezTo>
                  <a:lnTo>
                    <a:pt x="9061" y="5656"/>
                  </a:lnTo>
                  <a:lnTo>
                    <a:pt x="9061" y="8382"/>
                  </a:lnTo>
                  <a:cubicBezTo>
                    <a:pt x="9061" y="8442"/>
                    <a:pt x="9014" y="8477"/>
                    <a:pt x="8954" y="8477"/>
                  </a:cubicBezTo>
                  <a:lnTo>
                    <a:pt x="5227" y="8477"/>
                  </a:lnTo>
                  <a:cubicBezTo>
                    <a:pt x="5132" y="8477"/>
                    <a:pt x="5061" y="8561"/>
                    <a:pt x="5061" y="8644"/>
                  </a:cubicBezTo>
                  <a:cubicBezTo>
                    <a:pt x="5061" y="8739"/>
                    <a:pt x="5132" y="8811"/>
                    <a:pt x="5227" y="8811"/>
                  </a:cubicBezTo>
                  <a:lnTo>
                    <a:pt x="8954" y="8811"/>
                  </a:lnTo>
                  <a:cubicBezTo>
                    <a:pt x="9192" y="8811"/>
                    <a:pt x="9371" y="8620"/>
                    <a:pt x="9371" y="8394"/>
                  </a:cubicBezTo>
                  <a:lnTo>
                    <a:pt x="9371" y="5287"/>
                  </a:lnTo>
                  <a:lnTo>
                    <a:pt x="10145" y="4298"/>
                  </a:lnTo>
                  <a:cubicBezTo>
                    <a:pt x="10228" y="4334"/>
                    <a:pt x="10299" y="4346"/>
                    <a:pt x="10383" y="4346"/>
                  </a:cubicBezTo>
                  <a:cubicBezTo>
                    <a:pt x="10716" y="4346"/>
                    <a:pt x="10990" y="4072"/>
                    <a:pt x="10990" y="3739"/>
                  </a:cubicBezTo>
                  <a:cubicBezTo>
                    <a:pt x="11014" y="3405"/>
                    <a:pt x="10740" y="3131"/>
                    <a:pt x="10419" y="3131"/>
                  </a:cubicBezTo>
                  <a:cubicBezTo>
                    <a:pt x="10085" y="3131"/>
                    <a:pt x="9811" y="3405"/>
                    <a:pt x="9811" y="3751"/>
                  </a:cubicBezTo>
                  <a:cubicBezTo>
                    <a:pt x="9811" y="3882"/>
                    <a:pt x="9847" y="4001"/>
                    <a:pt x="9930" y="4108"/>
                  </a:cubicBezTo>
                  <a:lnTo>
                    <a:pt x="9407" y="4763"/>
                  </a:lnTo>
                  <a:lnTo>
                    <a:pt x="9407" y="381"/>
                  </a:lnTo>
                  <a:cubicBezTo>
                    <a:pt x="9407" y="191"/>
                    <a:pt x="9276" y="0"/>
                    <a:pt x="8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02;p79">
              <a:extLst>
                <a:ext uri="{FF2B5EF4-FFF2-40B4-BE49-F238E27FC236}">
                  <a16:creationId xmlns:a16="http://schemas.microsoft.com/office/drawing/2014/main" xmlns="" id="{C6AD2982-987B-B71A-8153-B6560B901D36}"/>
                </a:ext>
              </a:extLst>
            </p:cNvPr>
            <p:cNvSpPr/>
            <p:nvPr/>
          </p:nvSpPr>
          <p:spPr>
            <a:xfrm>
              <a:off x="7539459" y="3074564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1"/>
                    <a:pt x="2596" y="155"/>
                  </a:cubicBezTo>
                  <a:cubicBezTo>
                    <a:pt x="2596" y="72"/>
                    <a:pt x="2525" y="1"/>
                    <a:pt x="2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03;p79">
              <a:extLst>
                <a:ext uri="{FF2B5EF4-FFF2-40B4-BE49-F238E27FC236}">
                  <a16:creationId xmlns:a16="http://schemas.microsoft.com/office/drawing/2014/main" xmlns="" id="{B49C0231-EA03-34FA-8CB2-AD4F363CAE74}"/>
                </a:ext>
              </a:extLst>
            </p:cNvPr>
            <p:cNvSpPr/>
            <p:nvPr/>
          </p:nvSpPr>
          <p:spPr>
            <a:xfrm>
              <a:off x="7539459" y="3099582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0"/>
                    <a:pt x="2596" y="167"/>
                  </a:cubicBezTo>
                  <a:cubicBezTo>
                    <a:pt x="2596" y="72"/>
                    <a:pt x="2525" y="0"/>
                    <a:pt x="2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004;p79">
              <a:extLst>
                <a:ext uri="{FF2B5EF4-FFF2-40B4-BE49-F238E27FC236}">
                  <a16:creationId xmlns:a16="http://schemas.microsoft.com/office/drawing/2014/main" xmlns="" id="{580AD9D7-7239-6BDC-3E74-D8130DC12817}"/>
                </a:ext>
              </a:extLst>
            </p:cNvPr>
            <p:cNvSpPr/>
            <p:nvPr/>
          </p:nvSpPr>
          <p:spPr>
            <a:xfrm>
              <a:off x="7539459" y="3124601"/>
              <a:ext cx="82663" cy="10631"/>
            </a:xfrm>
            <a:custGeom>
              <a:avLst/>
              <a:gdLst/>
              <a:ahLst/>
              <a:cxnLst/>
              <a:rect l="l" t="t" r="r" b="b"/>
              <a:pathLst>
                <a:path w="2597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56" y="334"/>
                  </a:cubicBezTo>
                  <a:lnTo>
                    <a:pt x="2442" y="334"/>
                  </a:lnTo>
                  <a:cubicBezTo>
                    <a:pt x="2525" y="334"/>
                    <a:pt x="2596" y="250"/>
                    <a:pt x="2596" y="167"/>
                  </a:cubicBezTo>
                  <a:cubicBezTo>
                    <a:pt x="2596" y="72"/>
                    <a:pt x="2525" y="0"/>
                    <a:pt x="2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005;p79">
              <a:extLst>
                <a:ext uri="{FF2B5EF4-FFF2-40B4-BE49-F238E27FC236}">
                  <a16:creationId xmlns:a16="http://schemas.microsoft.com/office/drawing/2014/main" xmlns="" id="{F5B463AC-E9AB-45EB-E35E-1BF4BF777F42}"/>
                </a:ext>
              </a:extLst>
            </p:cNvPr>
            <p:cNvSpPr/>
            <p:nvPr/>
          </p:nvSpPr>
          <p:spPr>
            <a:xfrm>
              <a:off x="7539459" y="3149587"/>
              <a:ext cx="82663" cy="10663"/>
            </a:xfrm>
            <a:custGeom>
              <a:avLst/>
              <a:gdLst/>
              <a:ahLst/>
              <a:cxnLst/>
              <a:rect l="l" t="t" r="r" b="b"/>
              <a:pathLst>
                <a:path w="2597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2442" y="334"/>
                  </a:lnTo>
                  <a:cubicBezTo>
                    <a:pt x="2525" y="334"/>
                    <a:pt x="2596" y="263"/>
                    <a:pt x="2596" y="168"/>
                  </a:cubicBezTo>
                  <a:cubicBezTo>
                    <a:pt x="2596" y="84"/>
                    <a:pt x="2525" y="1"/>
                    <a:pt x="2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006;p79">
              <a:extLst>
                <a:ext uri="{FF2B5EF4-FFF2-40B4-BE49-F238E27FC236}">
                  <a16:creationId xmlns:a16="http://schemas.microsoft.com/office/drawing/2014/main" xmlns="" id="{54D04B29-8E8A-B2A2-38F1-7496CA171EA4}"/>
                </a:ext>
              </a:extLst>
            </p:cNvPr>
            <p:cNvSpPr/>
            <p:nvPr/>
          </p:nvSpPr>
          <p:spPr>
            <a:xfrm>
              <a:off x="7539459" y="3174988"/>
              <a:ext cx="82663" cy="10281"/>
            </a:xfrm>
            <a:custGeom>
              <a:avLst/>
              <a:gdLst/>
              <a:ahLst/>
              <a:cxnLst/>
              <a:rect l="l" t="t" r="r" b="b"/>
              <a:pathLst>
                <a:path w="2597" h="323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1"/>
                    <a:pt x="2596" y="155"/>
                  </a:cubicBezTo>
                  <a:cubicBezTo>
                    <a:pt x="2596" y="72"/>
                    <a:pt x="2525" y="1"/>
                    <a:pt x="2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007;p79">
              <a:extLst>
                <a:ext uri="{FF2B5EF4-FFF2-40B4-BE49-F238E27FC236}">
                  <a16:creationId xmlns:a16="http://schemas.microsoft.com/office/drawing/2014/main" xmlns="" id="{E4A78802-428A-0E70-0472-9692CDE18FDE}"/>
                </a:ext>
              </a:extLst>
            </p:cNvPr>
            <p:cNvSpPr/>
            <p:nvPr/>
          </p:nvSpPr>
          <p:spPr>
            <a:xfrm>
              <a:off x="7539459" y="3011286"/>
              <a:ext cx="220614" cy="47395"/>
            </a:xfrm>
            <a:custGeom>
              <a:avLst/>
              <a:gdLst/>
              <a:ahLst/>
              <a:cxnLst/>
              <a:rect l="l" t="t" r="r" b="b"/>
              <a:pathLst>
                <a:path w="6931" h="1489" extrusionOk="0">
                  <a:moveTo>
                    <a:pt x="418" y="0"/>
                  </a:moveTo>
                  <a:cubicBezTo>
                    <a:pt x="179" y="0"/>
                    <a:pt x="1" y="191"/>
                    <a:pt x="1" y="417"/>
                  </a:cubicBezTo>
                  <a:lnTo>
                    <a:pt x="1" y="1072"/>
                  </a:lnTo>
                  <a:cubicBezTo>
                    <a:pt x="1" y="1310"/>
                    <a:pt x="191" y="1488"/>
                    <a:pt x="418" y="1488"/>
                  </a:cubicBezTo>
                  <a:lnTo>
                    <a:pt x="3251" y="1488"/>
                  </a:lnTo>
                  <a:cubicBezTo>
                    <a:pt x="3346" y="1488"/>
                    <a:pt x="3418" y="1417"/>
                    <a:pt x="3418" y="1322"/>
                  </a:cubicBezTo>
                  <a:cubicBezTo>
                    <a:pt x="3418" y="1238"/>
                    <a:pt x="3346" y="1167"/>
                    <a:pt x="3251" y="1167"/>
                  </a:cubicBezTo>
                  <a:lnTo>
                    <a:pt x="418" y="1167"/>
                  </a:lnTo>
                  <a:cubicBezTo>
                    <a:pt x="358" y="1167"/>
                    <a:pt x="310" y="1119"/>
                    <a:pt x="310" y="1060"/>
                  </a:cubicBezTo>
                  <a:lnTo>
                    <a:pt x="310" y="405"/>
                  </a:lnTo>
                  <a:cubicBezTo>
                    <a:pt x="310" y="345"/>
                    <a:pt x="358" y="298"/>
                    <a:pt x="418" y="298"/>
                  </a:cubicBezTo>
                  <a:lnTo>
                    <a:pt x="6502" y="298"/>
                  </a:lnTo>
                  <a:cubicBezTo>
                    <a:pt x="6561" y="298"/>
                    <a:pt x="6609" y="345"/>
                    <a:pt x="6609" y="405"/>
                  </a:cubicBezTo>
                  <a:lnTo>
                    <a:pt x="6609" y="1060"/>
                  </a:lnTo>
                  <a:cubicBezTo>
                    <a:pt x="6609" y="1119"/>
                    <a:pt x="6561" y="1167"/>
                    <a:pt x="6502" y="1167"/>
                  </a:cubicBezTo>
                  <a:lnTo>
                    <a:pt x="4013" y="1167"/>
                  </a:lnTo>
                  <a:cubicBezTo>
                    <a:pt x="3930" y="1167"/>
                    <a:pt x="3847" y="1238"/>
                    <a:pt x="3847" y="1322"/>
                  </a:cubicBezTo>
                  <a:cubicBezTo>
                    <a:pt x="3847" y="1417"/>
                    <a:pt x="3930" y="1488"/>
                    <a:pt x="4013" y="1488"/>
                  </a:cubicBezTo>
                  <a:lnTo>
                    <a:pt x="6502" y="1488"/>
                  </a:lnTo>
                  <a:cubicBezTo>
                    <a:pt x="6740" y="1488"/>
                    <a:pt x="6918" y="1298"/>
                    <a:pt x="6918" y="1072"/>
                  </a:cubicBezTo>
                  <a:lnTo>
                    <a:pt x="6918" y="417"/>
                  </a:lnTo>
                  <a:cubicBezTo>
                    <a:pt x="6930" y="203"/>
                    <a:pt x="6740" y="0"/>
                    <a:pt x="6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27937;p75">
            <a:extLst>
              <a:ext uri="{FF2B5EF4-FFF2-40B4-BE49-F238E27FC236}">
                <a16:creationId xmlns:a16="http://schemas.microsoft.com/office/drawing/2014/main" xmlns="" id="{D5495A14-05A7-BEE4-FDFC-6306EB4A2337}"/>
              </a:ext>
            </a:extLst>
          </p:cNvPr>
          <p:cNvGrpSpPr/>
          <p:nvPr/>
        </p:nvGrpSpPr>
        <p:grpSpPr>
          <a:xfrm>
            <a:off x="786201" y="4079622"/>
            <a:ext cx="792341" cy="792491"/>
            <a:chOff x="5774124" y="4294550"/>
            <a:chExt cx="331611" cy="331674"/>
          </a:xfrm>
          <a:solidFill>
            <a:srgbClr val="1C387E"/>
          </a:solidFill>
        </p:grpSpPr>
        <p:sp>
          <p:nvSpPr>
            <p:cNvPr id="77" name="Google Shape;27938;p75">
              <a:extLst>
                <a:ext uri="{FF2B5EF4-FFF2-40B4-BE49-F238E27FC236}">
                  <a16:creationId xmlns:a16="http://schemas.microsoft.com/office/drawing/2014/main" xmlns="" id="{067C3A64-2845-A237-9FB2-3B3F440E1297}"/>
                </a:ext>
              </a:extLst>
            </p:cNvPr>
            <p:cNvSpPr/>
            <p:nvPr/>
          </p:nvSpPr>
          <p:spPr>
            <a:xfrm>
              <a:off x="5774124" y="4419664"/>
              <a:ext cx="331611" cy="206560"/>
            </a:xfrm>
            <a:custGeom>
              <a:avLst/>
              <a:gdLst/>
              <a:ahLst/>
              <a:cxnLst/>
              <a:rect l="l" t="t" r="r" b="b"/>
              <a:pathLst>
                <a:path w="10419" h="6490" extrusionOk="0">
                  <a:moveTo>
                    <a:pt x="2751" y="2905"/>
                  </a:moveTo>
                  <a:lnTo>
                    <a:pt x="2751" y="6191"/>
                  </a:lnTo>
                  <a:lnTo>
                    <a:pt x="1429" y="6191"/>
                  </a:lnTo>
                  <a:lnTo>
                    <a:pt x="1429" y="2905"/>
                  </a:lnTo>
                  <a:close/>
                  <a:moveTo>
                    <a:pt x="5847" y="2084"/>
                  </a:moveTo>
                  <a:lnTo>
                    <a:pt x="5847" y="6191"/>
                  </a:lnTo>
                  <a:lnTo>
                    <a:pt x="4525" y="6191"/>
                  </a:lnTo>
                  <a:lnTo>
                    <a:pt x="4525" y="2084"/>
                  </a:lnTo>
                  <a:close/>
                  <a:moveTo>
                    <a:pt x="8942" y="298"/>
                  </a:moveTo>
                  <a:lnTo>
                    <a:pt x="8942" y="6191"/>
                  </a:lnTo>
                  <a:lnTo>
                    <a:pt x="7609" y="6191"/>
                  </a:lnTo>
                  <a:lnTo>
                    <a:pt x="7609" y="298"/>
                  </a:lnTo>
                  <a:close/>
                  <a:moveTo>
                    <a:pt x="7466" y="0"/>
                  </a:moveTo>
                  <a:cubicBezTo>
                    <a:pt x="7383" y="0"/>
                    <a:pt x="7323" y="72"/>
                    <a:pt x="7323" y="155"/>
                  </a:cubicBezTo>
                  <a:lnTo>
                    <a:pt x="7323" y="6191"/>
                  </a:lnTo>
                  <a:lnTo>
                    <a:pt x="6156" y="6191"/>
                  </a:lnTo>
                  <a:lnTo>
                    <a:pt x="6156" y="1941"/>
                  </a:lnTo>
                  <a:cubicBezTo>
                    <a:pt x="6156" y="1846"/>
                    <a:pt x="6085" y="1786"/>
                    <a:pt x="6013" y="1786"/>
                  </a:cubicBezTo>
                  <a:lnTo>
                    <a:pt x="4370" y="1786"/>
                  </a:lnTo>
                  <a:cubicBezTo>
                    <a:pt x="4287" y="1786"/>
                    <a:pt x="4227" y="1858"/>
                    <a:pt x="4227" y="1941"/>
                  </a:cubicBezTo>
                  <a:lnTo>
                    <a:pt x="4227" y="6191"/>
                  </a:lnTo>
                  <a:lnTo>
                    <a:pt x="3061" y="6191"/>
                  </a:lnTo>
                  <a:lnTo>
                    <a:pt x="3061" y="2751"/>
                  </a:lnTo>
                  <a:cubicBezTo>
                    <a:pt x="3061" y="2667"/>
                    <a:pt x="2989" y="2608"/>
                    <a:pt x="2918" y="2608"/>
                  </a:cubicBezTo>
                  <a:lnTo>
                    <a:pt x="1275" y="2608"/>
                  </a:lnTo>
                  <a:cubicBezTo>
                    <a:pt x="1191" y="2608"/>
                    <a:pt x="1132" y="2679"/>
                    <a:pt x="1132" y="2751"/>
                  </a:cubicBezTo>
                  <a:lnTo>
                    <a:pt x="1132" y="6191"/>
                  </a:lnTo>
                  <a:lnTo>
                    <a:pt x="144" y="6191"/>
                  </a:lnTo>
                  <a:cubicBezTo>
                    <a:pt x="60" y="6191"/>
                    <a:pt x="1" y="6263"/>
                    <a:pt x="1" y="6346"/>
                  </a:cubicBezTo>
                  <a:cubicBezTo>
                    <a:pt x="1" y="6430"/>
                    <a:pt x="72" y="6489"/>
                    <a:pt x="144" y="6489"/>
                  </a:cubicBezTo>
                  <a:lnTo>
                    <a:pt x="10264" y="6489"/>
                  </a:lnTo>
                  <a:cubicBezTo>
                    <a:pt x="10359" y="6489"/>
                    <a:pt x="10419" y="6418"/>
                    <a:pt x="10419" y="6346"/>
                  </a:cubicBezTo>
                  <a:cubicBezTo>
                    <a:pt x="10395" y="6251"/>
                    <a:pt x="10323" y="6191"/>
                    <a:pt x="10240" y="6191"/>
                  </a:cubicBezTo>
                  <a:lnTo>
                    <a:pt x="9252" y="6191"/>
                  </a:lnTo>
                  <a:lnTo>
                    <a:pt x="9252" y="155"/>
                  </a:lnTo>
                  <a:cubicBezTo>
                    <a:pt x="9252" y="60"/>
                    <a:pt x="9180" y="0"/>
                    <a:pt x="9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7939;p75">
              <a:extLst>
                <a:ext uri="{FF2B5EF4-FFF2-40B4-BE49-F238E27FC236}">
                  <a16:creationId xmlns:a16="http://schemas.microsoft.com/office/drawing/2014/main" xmlns="" id="{E6A0C3BC-2512-C175-4C13-DE87E320BD9A}"/>
                </a:ext>
              </a:extLst>
            </p:cNvPr>
            <p:cNvSpPr/>
            <p:nvPr/>
          </p:nvSpPr>
          <p:spPr>
            <a:xfrm>
              <a:off x="5778294" y="4294550"/>
              <a:ext cx="316461" cy="191442"/>
            </a:xfrm>
            <a:custGeom>
              <a:avLst/>
              <a:gdLst/>
              <a:ahLst/>
              <a:cxnLst/>
              <a:rect l="l" t="t" r="r" b="b"/>
              <a:pathLst>
                <a:path w="9943" h="6015" extrusionOk="0">
                  <a:moveTo>
                    <a:pt x="9447" y="0"/>
                  </a:moveTo>
                  <a:cubicBezTo>
                    <a:pt x="9433" y="0"/>
                    <a:pt x="9420" y="1"/>
                    <a:pt x="9407" y="2"/>
                  </a:cubicBezTo>
                  <a:lnTo>
                    <a:pt x="8097" y="169"/>
                  </a:lnTo>
                  <a:cubicBezTo>
                    <a:pt x="7847" y="193"/>
                    <a:pt x="7644" y="455"/>
                    <a:pt x="7680" y="705"/>
                  </a:cubicBezTo>
                  <a:cubicBezTo>
                    <a:pt x="7703" y="951"/>
                    <a:pt x="7914" y="1123"/>
                    <a:pt x="8167" y="1123"/>
                  </a:cubicBezTo>
                  <a:cubicBezTo>
                    <a:pt x="8183" y="1123"/>
                    <a:pt x="8200" y="1123"/>
                    <a:pt x="8216" y="1121"/>
                  </a:cubicBezTo>
                  <a:lnTo>
                    <a:pt x="8323" y="1109"/>
                  </a:lnTo>
                  <a:lnTo>
                    <a:pt x="8323" y="1109"/>
                  </a:lnTo>
                  <a:cubicBezTo>
                    <a:pt x="6716" y="2967"/>
                    <a:pt x="4811" y="3919"/>
                    <a:pt x="3465" y="4407"/>
                  </a:cubicBezTo>
                  <a:cubicBezTo>
                    <a:pt x="1787" y="5003"/>
                    <a:pt x="477" y="5062"/>
                    <a:pt x="477" y="5062"/>
                  </a:cubicBezTo>
                  <a:cubicBezTo>
                    <a:pt x="203" y="5074"/>
                    <a:pt x="1" y="5288"/>
                    <a:pt x="13" y="5550"/>
                  </a:cubicBezTo>
                  <a:cubicBezTo>
                    <a:pt x="24" y="5824"/>
                    <a:pt x="239" y="6015"/>
                    <a:pt x="489" y="6015"/>
                  </a:cubicBezTo>
                  <a:lnTo>
                    <a:pt x="501" y="6015"/>
                  </a:lnTo>
                  <a:cubicBezTo>
                    <a:pt x="560" y="6015"/>
                    <a:pt x="1953" y="5967"/>
                    <a:pt x="3775" y="5312"/>
                  </a:cubicBezTo>
                  <a:cubicBezTo>
                    <a:pt x="4811" y="4943"/>
                    <a:pt x="5775" y="4467"/>
                    <a:pt x="6656" y="3872"/>
                  </a:cubicBezTo>
                  <a:cubicBezTo>
                    <a:pt x="6728" y="3824"/>
                    <a:pt x="6740" y="3729"/>
                    <a:pt x="6692" y="3669"/>
                  </a:cubicBezTo>
                  <a:cubicBezTo>
                    <a:pt x="6670" y="3618"/>
                    <a:pt x="6621" y="3594"/>
                    <a:pt x="6573" y="3594"/>
                  </a:cubicBezTo>
                  <a:cubicBezTo>
                    <a:pt x="6542" y="3594"/>
                    <a:pt x="6512" y="3603"/>
                    <a:pt x="6490" y="3622"/>
                  </a:cubicBezTo>
                  <a:cubicBezTo>
                    <a:pt x="5620" y="4205"/>
                    <a:pt x="4692" y="4681"/>
                    <a:pt x="3692" y="5038"/>
                  </a:cubicBezTo>
                  <a:cubicBezTo>
                    <a:pt x="1906" y="5669"/>
                    <a:pt x="560" y="5717"/>
                    <a:pt x="525" y="5717"/>
                  </a:cubicBezTo>
                  <a:cubicBezTo>
                    <a:pt x="429" y="5717"/>
                    <a:pt x="358" y="5646"/>
                    <a:pt x="346" y="5550"/>
                  </a:cubicBezTo>
                  <a:cubicBezTo>
                    <a:pt x="346" y="5467"/>
                    <a:pt x="417" y="5372"/>
                    <a:pt x="501" y="5372"/>
                  </a:cubicBezTo>
                  <a:cubicBezTo>
                    <a:pt x="525" y="5372"/>
                    <a:pt x="1858" y="5336"/>
                    <a:pt x="3596" y="4705"/>
                  </a:cubicBezTo>
                  <a:cubicBezTo>
                    <a:pt x="5061" y="4181"/>
                    <a:pt x="7144" y="3133"/>
                    <a:pt x="8835" y="1014"/>
                  </a:cubicBezTo>
                  <a:cubicBezTo>
                    <a:pt x="8927" y="911"/>
                    <a:pt x="8842" y="763"/>
                    <a:pt x="8718" y="763"/>
                  </a:cubicBezTo>
                  <a:cubicBezTo>
                    <a:pt x="8714" y="763"/>
                    <a:pt x="8709" y="764"/>
                    <a:pt x="8704" y="764"/>
                  </a:cubicBezTo>
                  <a:lnTo>
                    <a:pt x="8216" y="824"/>
                  </a:lnTo>
                  <a:cubicBezTo>
                    <a:pt x="8208" y="825"/>
                    <a:pt x="8200" y="825"/>
                    <a:pt x="8192" y="825"/>
                  </a:cubicBezTo>
                  <a:cubicBezTo>
                    <a:pt x="8109" y="825"/>
                    <a:pt x="8047" y="769"/>
                    <a:pt x="8025" y="693"/>
                  </a:cubicBezTo>
                  <a:cubicBezTo>
                    <a:pt x="7990" y="586"/>
                    <a:pt x="8061" y="478"/>
                    <a:pt x="8168" y="478"/>
                  </a:cubicBezTo>
                  <a:lnTo>
                    <a:pt x="9478" y="312"/>
                  </a:lnTo>
                  <a:cubicBezTo>
                    <a:pt x="9484" y="311"/>
                    <a:pt x="9490" y="311"/>
                    <a:pt x="9496" y="311"/>
                  </a:cubicBezTo>
                  <a:cubicBezTo>
                    <a:pt x="9594" y="311"/>
                    <a:pt x="9669" y="400"/>
                    <a:pt x="9669" y="490"/>
                  </a:cubicBezTo>
                  <a:lnTo>
                    <a:pt x="9669" y="1800"/>
                  </a:lnTo>
                  <a:cubicBezTo>
                    <a:pt x="9669" y="1895"/>
                    <a:pt x="9597" y="1979"/>
                    <a:pt x="9490" y="1979"/>
                  </a:cubicBezTo>
                  <a:cubicBezTo>
                    <a:pt x="9407" y="1979"/>
                    <a:pt x="9311" y="1907"/>
                    <a:pt x="9311" y="1800"/>
                  </a:cubicBezTo>
                  <a:lnTo>
                    <a:pt x="9311" y="1407"/>
                  </a:lnTo>
                  <a:cubicBezTo>
                    <a:pt x="9311" y="1348"/>
                    <a:pt x="9264" y="1288"/>
                    <a:pt x="9204" y="1252"/>
                  </a:cubicBezTo>
                  <a:cubicBezTo>
                    <a:pt x="9187" y="1242"/>
                    <a:pt x="9169" y="1238"/>
                    <a:pt x="9152" y="1238"/>
                  </a:cubicBezTo>
                  <a:cubicBezTo>
                    <a:pt x="9106" y="1238"/>
                    <a:pt x="9060" y="1266"/>
                    <a:pt x="9026" y="1300"/>
                  </a:cubicBezTo>
                  <a:cubicBezTo>
                    <a:pt x="8466" y="2002"/>
                    <a:pt x="7811" y="2633"/>
                    <a:pt x="7097" y="3193"/>
                  </a:cubicBezTo>
                  <a:cubicBezTo>
                    <a:pt x="7037" y="3229"/>
                    <a:pt x="7025" y="3336"/>
                    <a:pt x="7061" y="3395"/>
                  </a:cubicBezTo>
                  <a:cubicBezTo>
                    <a:pt x="7091" y="3433"/>
                    <a:pt x="7144" y="3451"/>
                    <a:pt x="7194" y="3451"/>
                  </a:cubicBezTo>
                  <a:cubicBezTo>
                    <a:pt x="7224" y="3451"/>
                    <a:pt x="7253" y="3445"/>
                    <a:pt x="7275" y="3431"/>
                  </a:cubicBezTo>
                  <a:cubicBezTo>
                    <a:pt x="7895" y="2943"/>
                    <a:pt x="8466" y="2419"/>
                    <a:pt x="8990" y="1824"/>
                  </a:cubicBezTo>
                  <a:cubicBezTo>
                    <a:pt x="9002" y="2074"/>
                    <a:pt x="9204" y="2276"/>
                    <a:pt x="9466" y="2276"/>
                  </a:cubicBezTo>
                  <a:cubicBezTo>
                    <a:pt x="9728" y="2276"/>
                    <a:pt x="9942" y="2074"/>
                    <a:pt x="9942" y="1800"/>
                  </a:cubicBezTo>
                  <a:lnTo>
                    <a:pt x="9942" y="478"/>
                  </a:lnTo>
                  <a:cubicBezTo>
                    <a:pt x="9942" y="347"/>
                    <a:pt x="9883" y="216"/>
                    <a:pt x="9776" y="121"/>
                  </a:cubicBezTo>
                  <a:cubicBezTo>
                    <a:pt x="9679" y="46"/>
                    <a:pt x="9564" y="0"/>
                    <a:pt x="94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28116;p76">
            <a:extLst>
              <a:ext uri="{FF2B5EF4-FFF2-40B4-BE49-F238E27FC236}">
                <a16:creationId xmlns:a16="http://schemas.microsoft.com/office/drawing/2014/main" xmlns="" id="{F563DB1C-3FD9-CDA8-922F-C7EDADDE5245}"/>
              </a:ext>
            </a:extLst>
          </p:cNvPr>
          <p:cNvGrpSpPr/>
          <p:nvPr/>
        </p:nvGrpSpPr>
        <p:grpSpPr>
          <a:xfrm>
            <a:off x="803276" y="5189528"/>
            <a:ext cx="842771" cy="869824"/>
            <a:chOff x="3560600" y="3763338"/>
            <a:chExt cx="352345" cy="363655"/>
          </a:xfrm>
          <a:solidFill>
            <a:srgbClr val="1C387E"/>
          </a:solidFill>
        </p:grpSpPr>
        <p:sp>
          <p:nvSpPr>
            <p:cNvPr id="80" name="Google Shape;28117;p76">
              <a:extLst>
                <a:ext uri="{FF2B5EF4-FFF2-40B4-BE49-F238E27FC236}">
                  <a16:creationId xmlns:a16="http://schemas.microsoft.com/office/drawing/2014/main" xmlns="" id="{3EB903C0-04FC-6B3A-72FD-21DE82D19954}"/>
                </a:ext>
              </a:extLst>
            </p:cNvPr>
            <p:cNvSpPr/>
            <p:nvPr/>
          </p:nvSpPr>
          <p:spPr>
            <a:xfrm>
              <a:off x="3665841" y="3763338"/>
              <a:ext cx="143352" cy="173543"/>
            </a:xfrm>
            <a:custGeom>
              <a:avLst/>
              <a:gdLst/>
              <a:ahLst/>
              <a:cxnLst/>
              <a:rect l="l" t="t" r="r" b="b"/>
              <a:pathLst>
                <a:path w="4525" h="5478" extrusionOk="0">
                  <a:moveTo>
                    <a:pt x="2251" y="1"/>
                  </a:moveTo>
                  <a:cubicBezTo>
                    <a:pt x="1691" y="1"/>
                    <a:pt x="1179" y="191"/>
                    <a:pt x="774" y="549"/>
                  </a:cubicBezTo>
                  <a:cubicBezTo>
                    <a:pt x="370" y="906"/>
                    <a:pt x="108" y="1382"/>
                    <a:pt x="12" y="1918"/>
                  </a:cubicBezTo>
                  <a:cubicBezTo>
                    <a:pt x="0" y="2013"/>
                    <a:pt x="60" y="2096"/>
                    <a:pt x="143" y="2120"/>
                  </a:cubicBezTo>
                  <a:cubicBezTo>
                    <a:pt x="151" y="2121"/>
                    <a:pt x="159" y="2122"/>
                    <a:pt x="167" y="2122"/>
                  </a:cubicBezTo>
                  <a:cubicBezTo>
                    <a:pt x="252" y="2122"/>
                    <a:pt x="324" y="2064"/>
                    <a:pt x="346" y="1977"/>
                  </a:cubicBezTo>
                  <a:cubicBezTo>
                    <a:pt x="477" y="1049"/>
                    <a:pt x="1286" y="346"/>
                    <a:pt x="2239" y="346"/>
                  </a:cubicBezTo>
                  <a:cubicBezTo>
                    <a:pt x="3299" y="346"/>
                    <a:pt x="4168" y="1203"/>
                    <a:pt x="4168" y="2263"/>
                  </a:cubicBezTo>
                  <a:cubicBezTo>
                    <a:pt x="4168" y="3096"/>
                    <a:pt x="3632" y="3847"/>
                    <a:pt x="2822" y="4097"/>
                  </a:cubicBezTo>
                  <a:cubicBezTo>
                    <a:pt x="2775" y="4108"/>
                    <a:pt x="2751" y="4144"/>
                    <a:pt x="2739" y="4168"/>
                  </a:cubicBezTo>
                  <a:lnTo>
                    <a:pt x="2239" y="4990"/>
                  </a:lnTo>
                  <a:lnTo>
                    <a:pt x="1751" y="4168"/>
                  </a:lnTo>
                  <a:cubicBezTo>
                    <a:pt x="1739" y="4144"/>
                    <a:pt x="1691" y="4108"/>
                    <a:pt x="1667" y="4097"/>
                  </a:cubicBezTo>
                  <a:cubicBezTo>
                    <a:pt x="977" y="3870"/>
                    <a:pt x="477" y="3287"/>
                    <a:pt x="358" y="2573"/>
                  </a:cubicBezTo>
                  <a:cubicBezTo>
                    <a:pt x="347" y="2496"/>
                    <a:pt x="266" y="2440"/>
                    <a:pt x="189" y="2440"/>
                  </a:cubicBezTo>
                  <a:cubicBezTo>
                    <a:pt x="182" y="2440"/>
                    <a:pt x="174" y="2441"/>
                    <a:pt x="167" y="2442"/>
                  </a:cubicBezTo>
                  <a:cubicBezTo>
                    <a:pt x="72" y="2454"/>
                    <a:pt x="12" y="2549"/>
                    <a:pt x="24" y="2632"/>
                  </a:cubicBezTo>
                  <a:cubicBezTo>
                    <a:pt x="108" y="3049"/>
                    <a:pt x="286" y="3418"/>
                    <a:pt x="548" y="3739"/>
                  </a:cubicBezTo>
                  <a:cubicBezTo>
                    <a:pt x="798" y="4037"/>
                    <a:pt x="1132" y="4251"/>
                    <a:pt x="1501" y="4394"/>
                  </a:cubicBezTo>
                  <a:lnTo>
                    <a:pt x="2108" y="5406"/>
                  </a:lnTo>
                  <a:cubicBezTo>
                    <a:pt x="2144" y="5442"/>
                    <a:pt x="2203" y="5478"/>
                    <a:pt x="2263" y="5478"/>
                  </a:cubicBezTo>
                  <a:cubicBezTo>
                    <a:pt x="2322" y="5478"/>
                    <a:pt x="2382" y="5442"/>
                    <a:pt x="2406" y="5406"/>
                  </a:cubicBezTo>
                  <a:lnTo>
                    <a:pt x="3025" y="4394"/>
                  </a:lnTo>
                  <a:cubicBezTo>
                    <a:pt x="3930" y="4073"/>
                    <a:pt x="4525" y="3227"/>
                    <a:pt x="4525" y="2263"/>
                  </a:cubicBezTo>
                  <a:cubicBezTo>
                    <a:pt x="4489" y="1013"/>
                    <a:pt x="3477" y="1"/>
                    <a:pt x="22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8118;p76">
              <a:extLst>
                <a:ext uri="{FF2B5EF4-FFF2-40B4-BE49-F238E27FC236}">
                  <a16:creationId xmlns:a16="http://schemas.microsoft.com/office/drawing/2014/main" xmlns="" id="{CC398500-289E-F3CA-DD7C-906C5575382B}"/>
                </a:ext>
              </a:extLst>
            </p:cNvPr>
            <p:cNvSpPr/>
            <p:nvPr/>
          </p:nvSpPr>
          <p:spPr>
            <a:xfrm>
              <a:off x="3696761" y="3794099"/>
              <a:ext cx="82653" cy="78661"/>
            </a:xfrm>
            <a:custGeom>
              <a:avLst/>
              <a:gdLst/>
              <a:ahLst/>
              <a:cxnLst/>
              <a:rect l="l" t="t" r="r" b="b"/>
              <a:pathLst>
                <a:path w="2609" h="2483" extrusionOk="0">
                  <a:moveTo>
                    <a:pt x="1584" y="328"/>
                  </a:moveTo>
                  <a:cubicBezTo>
                    <a:pt x="1727" y="328"/>
                    <a:pt x="1882" y="387"/>
                    <a:pt x="2001" y="506"/>
                  </a:cubicBezTo>
                  <a:cubicBezTo>
                    <a:pt x="2239" y="732"/>
                    <a:pt x="2239" y="1102"/>
                    <a:pt x="2001" y="1340"/>
                  </a:cubicBezTo>
                  <a:cubicBezTo>
                    <a:pt x="1888" y="1453"/>
                    <a:pt x="1736" y="1509"/>
                    <a:pt x="1584" y="1509"/>
                  </a:cubicBezTo>
                  <a:cubicBezTo>
                    <a:pt x="1433" y="1509"/>
                    <a:pt x="1281" y="1453"/>
                    <a:pt x="1168" y="1340"/>
                  </a:cubicBezTo>
                  <a:cubicBezTo>
                    <a:pt x="941" y="1113"/>
                    <a:pt x="941" y="732"/>
                    <a:pt x="1168" y="506"/>
                  </a:cubicBezTo>
                  <a:cubicBezTo>
                    <a:pt x="1287" y="387"/>
                    <a:pt x="1430" y="328"/>
                    <a:pt x="1584" y="328"/>
                  </a:cubicBezTo>
                  <a:close/>
                  <a:moveTo>
                    <a:pt x="1584" y="0"/>
                  </a:moveTo>
                  <a:cubicBezTo>
                    <a:pt x="1346" y="0"/>
                    <a:pt x="1108" y="89"/>
                    <a:pt x="929" y="268"/>
                  </a:cubicBezTo>
                  <a:cubicBezTo>
                    <a:pt x="596" y="590"/>
                    <a:pt x="572" y="1090"/>
                    <a:pt x="822" y="1447"/>
                  </a:cubicBezTo>
                  <a:lnTo>
                    <a:pt x="60" y="2197"/>
                  </a:lnTo>
                  <a:cubicBezTo>
                    <a:pt x="1" y="2256"/>
                    <a:pt x="1" y="2375"/>
                    <a:pt x="60" y="2435"/>
                  </a:cubicBezTo>
                  <a:cubicBezTo>
                    <a:pt x="96" y="2471"/>
                    <a:pt x="144" y="2483"/>
                    <a:pt x="179" y="2483"/>
                  </a:cubicBezTo>
                  <a:cubicBezTo>
                    <a:pt x="227" y="2483"/>
                    <a:pt x="275" y="2471"/>
                    <a:pt x="298" y="2435"/>
                  </a:cubicBezTo>
                  <a:lnTo>
                    <a:pt x="1060" y="1685"/>
                  </a:lnTo>
                  <a:cubicBezTo>
                    <a:pt x="1227" y="1780"/>
                    <a:pt x="1406" y="1840"/>
                    <a:pt x="1584" y="1840"/>
                  </a:cubicBezTo>
                  <a:cubicBezTo>
                    <a:pt x="1822" y="1840"/>
                    <a:pt x="2061" y="1756"/>
                    <a:pt x="2239" y="1578"/>
                  </a:cubicBezTo>
                  <a:cubicBezTo>
                    <a:pt x="2608" y="1209"/>
                    <a:pt x="2608" y="625"/>
                    <a:pt x="2239" y="268"/>
                  </a:cubicBezTo>
                  <a:cubicBezTo>
                    <a:pt x="2061" y="89"/>
                    <a:pt x="1822" y="0"/>
                    <a:pt x="1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8119;p76">
              <a:extLst>
                <a:ext uri="{FF2B5EF4-FFF2-40B4-BE49-F238E27FC236}">
                  <a16:creationId xmlns:a16="http://schemas.microsoft.com/office/drawing/2014/main" xmlns="" id="{47DAADAB-8C58-A536-E58D-C12B7EF2C65D}"/>
                </a:ext>
              </a:extLst>
            </p:cNvPr>
            <p:cNvSpPr/>
            <p:nvPr/>
          </p:nvSpPr>
          <p:spPr>
            <a:xfrm>
              <a:off x="3560600" y="3916574"/>
              <a:ext cx="352345" cy="210419"/>
            </a:xfrm>
            <a:custGeom>
              <a:avLst/>
              <a:gdLst/>
              <a:ahLst/>
              <a:cxnLst/>
              <a:rect l="l" t="t" r="r" b="b"/>
              <a:pathLst>
                <a:path w="11122" h="6642" extrusionOk="0">
                  <a:moveTo>
                    <a:pt x="3037" y="391"/>
                  </a:moveTo>
                  <a:lnTo>
                    <a:pt x="5394" y="1176"/>
                  </a:lnTo>
                  <a:lnTo>
                    <a:pt x="5394" y="1296"/>
                  </a:lnTo>
                  <a:lnTo>
                    <a:pt x="3037" y="510"/>
                  </a:lnTo>
                  <a:lnTo>
                    <a:pt x="3037" y="391"/>
                  </a:lnTo>
                  <a:close/>
                  <a:moveTo>
                    <a:pt x="8085" y="391"/>
                  </a:moveTo>
                  <a:lnTo>
                    <a:pt x="8085" y="510"/>
                  </a:lnTo>
                  <a:lnTo>
                    <a:pt x="5728" y="1296"/>
                  </a:lnTo>
                  <a:lnTo>
                    <a:pt x="5728" y="1176"/>
                  </a:lnTo>
                  <a:lnTo>
                    <a:pt x="8085" y="391"/>
                  </a:lnTo>
                  <a:close/>
                  <a:moveTo>
                    <a:pt x="2691" y="855"/>
                  </a:moveTo>
                  <a:lnTo>
                    <a:pt x="2691" y="4975"/>
                  </a:lnTo>
                  <a:lnTo>
                    <a:pt x="2680" y="4975"/>
                  </a:lnTo>
                  <a:lnTo>
                    <a:pt x="786" y="5594"/>
                  </a:lnTo>
                  <a:lnTo>
                    <a:pt x="786" y="1486"/>
                  </a:lnTo>
                  <a:lnTo>
                    <a:pt x="2691" y="855"/>
                  </a:lnTo>
                  <a:close/>
                  <a:moveTo>
                    <a:pt x="8085" y="867"/>
                  </a:moveTo>
                  <a:lnTo>
                    <a:pt x="8085" y="4975"/>
                  </a:lnTo>
                  <a:lnTo>
                    <a:pt x="8049" y="4975"/>
                  </a:lnTo>
                  <a:lnTo>
                    <a:pt x="5728" y="5748"/>
                  </a:lnTo>
                  <a:lnTo>
                    <a:pt x="5728" y="1641"/>
                  </a:lnTo>
                  <a:lnTo>
                    <a:pt x="5763" y="1641"/>
                  </a:lnTo>
                  <a:lnTo>
                    <a:pt x="8085" y="867"/>
                  </a:lnTo>
                  <a:close/>
                  <a:moveTo>
                    <a:pt x="3037" y="879"/>
                  </a:moveTo>
                  <a:lnTo>
                    <a:pt x="5358" y="1653"/>
                  </a:lnTo>
                  <a:lnTo>
                    <a:pt x="5394" y="1653"/>
                  </a:lnTo>
                  <a:lnTo>
                    <a:pt x="5394" y="5760"/>
                  </a:lnTo>
                  <a:lnTo>
                    <a:pt x="3072" y="4986"/>
                  </a:lnTo>
                  <a:lnTo>
                    <a:pt x="3037" y="4986"/>
                  </a:lnTo>
                  <a:lnTo>
                    <a:pt x="3037" y="879"/>
                  </a:lnTo>
                  <a:close/>
                  <a:moveTo>
                    <a:pt x="3037" y="5320"/>
                  </a:moveTo>
                  <a:lnTo>
                    <a:pt x="5394" y="6106"/>
                  </a:lnTo>
                  <a:lnTo>
                    <a:pt x="5394" y="6225"/>
                  </a:lnTo>
                  <a:lnTo>
                    <a:pt x="3037" y="5439"/>
                  </a:lnTo>
                  <a:lnTo>
                    <a:pt x="3037" y="5320"/>
                  </a:lnTo>
                  <a:close/>
                  <a:moveTo>
                    <a:pt x="8085" y="5320"/>
                  </a:moveTo>
                  <a:lnTo>
                    <a:pt x="8085" y="5439"/>
                  </a:lnTo>
                  <a:lnTo>
                    <a:pt x="5728" y="6225"/>
                  </a:lnTo>
                  <a:lnTo>
                    <a:pt x="5728" y="6106"/>
                  </a:lnTo>
                  <a:lnTo>
                    <a:pt x="8085" y="5320"/>
                  </a:lnTo>
                  <a:close/>
                  <a:moveTo>
                    <a:pt x="2715" y="414"/>
                  </a:moveTo>
                  <a:lnTo>
                    <a:pt x="2715" y="510"/>
                  </a:lnTo>
                  <a:lnTo>
                    <a:pt x="584" y="1224"/>
                  </a:lnTo>
                  <a:cubicBezTo>
                    <a:pt x="513" y="1248"/>
                    <a:pt x="465" y="1307"/>
                    <a:pt x="465" y="1391"/>
                  </a:cubicBezTo>
                  <a:lnTo>
                    <a:pt x="465" y="5856"/>
                  </a:lnTo>
                  <a:cubicBezTo>
                    <a:pt x="465" y="5915"/>
                    <a:pt x="489" y="5951"/>
                    <a:pt x="536" y="5987"/>
                  </a:cubicBezTo>
                  <a:cubicBezTo>
                    <a:pt x="571" y="6004"/>
                    <a:pt x="613" y="6015"/>
                    <a:pt x="651" y="6015"/>
                  </a:cubicBezTo>
                  <a:cubicBezTo>
                    <a:pt x="665" y="6015"/>
                    <a:pt x="678" y="6014"/>
                    <a:pt x="691" y="6010"/>
                  </a:cubicBezTo>
                  <a:lnTo>
                    <a:pt x="2715" y="5344"/>
                  </a:lnTo>
                  <a:lnTo>
                    <a:pt x="2715" y="5463"/>
                  </a:lnTo>
                  <a:lnTo>
                    <a:pt x="358" y="6249"/>
                  </a:lnTo>
                  <a:lnTo>
                    <a:pt x="358" y="1200"/>
                  </a:lnTo>
                  <a:lnTo>
                    <a:pt x="2715" y="414"/>
                  </a:lnTo>
                  <a:close/>
                  <a:moveTo>
                    <a:pt x="2864" y="1"/>
                  </a:moveTo>
                  <a:cubicBezTo>
                    <a:pt x="2846" y="1"/>
                    <a:pt x="2828" y="4"/>
                    <a:pt x="2811" y="10"/>
                  </a:cubicBezTo>
                  <a:lnTo>
                    <a:pt x="120" y="903"/>
                  </a:lnTo>
                  <a:cubicBezTo>
                    <a:pt x="48" y="938"/>
                    <a:pt x="1" y="998"/>
                    <a:pt x="1" y="1069"/>
                  </a:cubicBezTo>
                  <a:lnTo>
                    <a:pt x="1" y="6475"/>
                  </a:lnTo>
                  <a:cubicBezTo>
                    <a:pt x="1" y="6534"/>
                    <a:pt x="36" y="6582"/>
                    <a:pt x="72" y="6606"/>
                  </a:cubicBezTo>
                  <a:cubicBezTo>
                    <a:pt x="108" y="6618"/>
                    <a:pt x="132" y="6641"/>
                    <a:pt x="179" y="6641"/>
                  </a:cubicBezTo>
                  <a:cubicBezTo>
                    <a:pt x="191" y="6641"/>
                    <a:pt x="215" y="6641"/>
                    <a:pt x="239" y="6618"/>
                  </a:cubicBezTo>
                  <a:lnTo>
                    <a:pt x="2870" y="5748"/>
                  </a:lnTo>
                  <a:lnTo>
                    <a:pt x="5513" y="6618"/>
                  </a:lnTo>
                  <a:cubicBezTo>
                    <a:pt x="5525" y="6630"/>
                    <a:pt x="5543" y="6635"/>
                    <a:pt x="5561" y="6635"/>
                  </a:cubicBezTo>
                  <a:cubicBezTo>
                    <a:pt x="5579" y="6635"/>
                    <a:pt x="5597" y="6630"/>
                    <a:pt x="5608" y="6618"/>
                  </a:cubicBezTo>
                  <a:lnTo>
                    <a:pt x="8252" y="5737"/>
                  </a:lnTo>
                  <a:lnTo>
                    <a:pt x="10883" y="6606"/>
                  </a:lnTo>
                  <a:cubicBezTo>
                    <a:pt x="10895" y="6606"/>
                    <a:pt x="10907" y="6630"/>
                    <a:pt x="10942" y="6630"/>
                  </a:cubicBezTo>
                  <a:cubicBezTo>
                    <a:pt x="10966" y="6630"/>
                    <a:pt x="11014" y="6606"/>
                    <a:pt x="11050" y="6594"/>
                  </a:cubicBezTo>
                  <a:cubicBezTo>
                    <a:pt x="11085" y="6558"/>
                    <a:pt x="11121" y="6510"/>
                    <a:pt x="11121" y="6463"/>
                  </a:cubicBezTo>
                  <a:lnTo>
                    <a:pt x="11121" y="3510"/>
                  </a:lnTo>
                  <a:cubicBezTo>
                    <a:pt x="11121" y="3427"/>
                    <a:pt x="11050" y="3355"/>
                    <a:pt x="10954" y="3355"/>
                  </a:cubicBezTo>
                  <a:cubicBezTo>
                    <a:pt x="10871" y="3355"/>
                    <a:pt x="10788" y="3427"/>
                    <a:pt x="10788" y="3510"/>
                  </a:cubicBezTo>
                  <a:lnTo>
                    <a:pt x="10788" y="6225"/>
                  </a:lnTo>
                  <a:lnTo>
                    <a:pt x="8442" y="5439"/>
                  </a:lnTo>
                  <a:lnTo>
                    <a:pt x="8442" y="5320"/>
                  </a:lnTo>
                  <a:lnTo>
                    <a:pt x="10466" y="5987"/>
                  </a:lnTo>
                  <a:cubicBezTo>
                    <a:pt x="10482" y="5991"/>
                    <a:pt x="10499" y="5993"/>
                    <a:pt x="10516" y="5993"/>
                  </a:cubicBezTo>
                  <a:cubicBezTo>
                    <a:pt x="10551" y="5993"/>
                    <a:pt x="10585" y="5983"/>
                    <a:pt x="10609" y="5951"/>
                  </a:cubicBezTo>
                  <a:cubicBezTo>
                    <a:pt x="10657" y="5927"/>
                    <a:pt x="10692" y="5868"/>
                    <a:pt x="10692" y="5820"/>
                  </a:cubicBezTo>
                  <a:lnTo>
                    <a:pt x="10692" y="3486"/>
                  </a:lnTo>
                  <a:cubicBezTo>
                    <a:pt x="10692" y="3391"/>
                    <a:pt x="10609" y="3320"/>
                    <a:pt x="10526" y="3320"/>
                  </a:cubicBezTo>
                  <a:cubicBezTo>
                    <a:pt x="10431" y="3320"/>
                    <a:pt x="10359" y="3391"/>
                    <a:pt x="10359" y="3486"/>
                  </a:cubicBezTo>
                  <a:lnTo>
                    <a:pt x="10359" y="5582"/>
                  </a:lnTo>
                  <a:lnTo>
                    <a:pt x="8466" y="4963"/>
                  </a:lnTo>
                  <a:lnTo>
                    <a:pt x="8442" y="4963"/>
                  </a:lnTo>
                  <a:lnTo>
                    <a:pt x="8442" y="855"/>
                  </a:lnTo>
                  <a:lnTo>
                    <a:pt x="10347" y="1486"/>
                  </a:lnTo>
                  <a:lnTo>
                    <a:pt x="10347" y="2843"/>
                  </a:lnTo>
                  <a:cubicBezTo>
                    <a:pt x="10347" y="2939"/>
                    <a:pt x="10419" y="3010"/>
                    <a:pt x="10514" y="3010"/>
                  </a:cubicBezTo>
                  <a:cubicBezTo>
                    <a:pt x="10597" y="3010"/>
                    <a:pt x="10669" y="2939"/>
                    <a:pt x="10669" y="2843"/>
                  </a:cubicBezTo>
                  <a:lnTo>
                    <a:pt x="10669" y="1367"/>
                  </a:lnTo>
                  <a:cubicBezTo>
                    <a:pt x="10669" y="1296"/>
                    <a:pt x="10633" y="1236"/>
                    <a:pt x="10550" y="1212"/>
                  </a:cubicBezTo>
                  <a:lnTo>
                    <a:pt x="8430" y="498"/>
                  </a:lnTo>
                  <a:lnTo>
                    <a:pt x="8430" y="379"/>
                  </a:lnTo>
                  <a:lnTo>
                    <a:pt x="10776" y="1165"/>
                  </a:lnTo>
                  <a:lnTo>
                    <a:pt x="10776" y="2831"/>
                  </a:lnTo>
                  <a:cubicBezTo>
                    <a:pt x="10776" y="2939"/>
                    <a:pt x="10847" y="3022"/>
                    <a:pt x="10942" y="3022"/>
                  </a:cubicBezTo>
                  <a:cubicBezTo>
                    <a:pt x="11026" y="3022"/>
                    <a:pt x="11109" y="2951"/>
                    <a:pt x="11109" y="2855"/>
                  </a:cubicBezTo>
                  <a:lnTo>
                    <a:pt x="11109" y="1069"/>
                  </a:lnTo>
                  <a:cubicBezTo>
                    <a:pt x="11109" y="998"/>
                    <a:pt x="11062" y="938"/>
                    <a:pt x="10990" y="903"/>
                  </a:cubicBezTo>
                  <a:lnTo>
                    <a:pt x="8287" y="10"/>
                  </a:lnTo>
                  <a:cubicBezTo>
                    <a:pt x="8275" y="4"/>
                    <a:pt x="8258" y="1"/>
                    <a:pt x="8240" y="1"/>
                  </a:cubicBezTo>
                  <a:cubicBezTo>
                    <a:pt x="8222" y="1"/>
                    <a:pt x="8204" y="4"/>
                    <a:pt x="8192" y="10"/>
                  </a:cubicBezTo>
                  <a:lnTo>
                    <a:pt x="5549" y="891"/>
                  </a:lnTo>
                  <a:lnTo>
                    <a:pt x="2918" y="10"/>
                  </a:lnTo>
                  <a:cubicBezTo>
                    <a:pt x="2900" y="4"/>
                    <a:pt x="2882" y="1"/>
                    <a:pt x="28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50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DAC5651-B509-2744-6F70-B005FD133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64" t="25974" r="14323" b="26175"/>
          <a:stretch/>
        </p:blipFill>
        <p:spPr>
          <a:xfrm>
            <a:off x="9625" y="4077"/>
            <a:ext cx="12182375" cy="6886876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D0B5851-2B6E-6157-80B8-8622DCD44821}"/>
              </a:ext>
            </a:extLst>
          </p:cNvPr>
          <p:cNvSpPr/>
          <p:nvPr/>
        </p:nvSpPr>
        <p:spPr>
          <a:xfrm>
            <a:off x="0" y="417515"/>
            <a:ext cx="12192000" cy="990524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1AA2430-B069-64C7-B4B6-55C7511E3605}"/>
              </a:ext>
            </a:extLst>
          </p:cNvPr>
          <p:cNvSpPr/>
          <p:nvPr/>
        </p:nvSpPr>
        <p:spPr>
          <a:xfrm>
            <a:off x="689314" y="448214"/>
            <a:ext cx="87074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ПРОФЕССИОНАЛЬНОЕ РАЗВИТИЕ ПЕДАГОГА КАК ВОЗМОЖНОСТЬ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A5B8EC1-1565-2301-6318-0F3B4EA877AF}"/>
              </a:ext>
            </a:extLst>
          </p:cNvPr>
          <p:cNvSpPr/>
          <p:nvPr/>
        </p:nvSpPr>
        <p:spPr>
          <a:xfrm>
            <a:off x="1" y="1670333"/>
            <a:ext cx="12192000" cy="1123256"/>
          </a:xfrm>
          <a:prstGeom prst="rect">
            <a:avLst/>
          </a:prstGeom>
          <a:gradFill flip="none" rotWithShape="1">
            <a:gsLst>
              <a:gs pos="63000">
                <a:srgbClr val="BD4336"/>
              </a:gs>
              <a:gs pos="75000">
                <a:srgbClr val="CB5C52"/>
              </a:gs>
              <a:gs pos="94000">
                <a:srgbClr val="E6B8BA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65F758-EED1-91F9-C48E-B4705D68FFBF}"/>
              </a:ext>
            </a:extLst>
          </p:cNvPr>
          <p:cNvSpPr txBox="1"/>
          <p:nvPr/>
        </p:nvSpPr>
        <p:spPr>
          <a:xfrm>
            <a:off x="1294899" y="1742596"/>
            <a:ext cx="8560301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Недопустима перегрузка учителя мероприятиями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, не входящими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его индивидуальные образовательный маршрут, проводящимися сомнительными организациями или дублирующими друг друга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356844" y="2032473"/>
            <a:ext cx="1138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ВАЖНО!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23622" y="3451759"/>
            <a:ext cx="495817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Единые «Точки сборки» всех ресурсов/ событий/ курсов для учителя в своем регионе (навигация педагога)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Координируют работу методических структур региона (ассоциации, УМО, сообщества)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05954" y="3129156"/>
            <a:ext cx="4470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93A85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ЦНППМ И МЕТОДИЧЕСКИЕ СЛУЖБЫ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05954" y="4823728"/>
            <a:ext cx="3888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93A85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ЕДИНЫЙ КАЛЕНДАРЬ ОБРАЗОВАТЕЛЬНЫХ СОБЫТИЙ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02794" y="5456104"/>
            <a:ext cx="446182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Информирование обучающихся, родителей, педагогов, руководителей образовательных организаций, методистов о проводимых образовательных мероприятиях</a:t>
            </a:r>
          </a:p>
        </p:txBody>
      </p:sp>
      <p:sp>
        <p:nvSpPr>
          <p:cNvPr id="17" name="Прямоугольник 16"/>
          <p:cNvSpPr/>
          <p:nvPr/>
        </p:nvSpPr>
        <p:spPr>
          <a:xfrm rot="16200000">
            <a:off x="860940" y="5422716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BD4336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СЕНТЯБРЬ 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BD4336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r="5463"/>
          <a:stretch/>
        </p:blipFill>
        <p:spPr>
          <a:xfrm>
            <a:off x="7369450" y="3361628"/>
            <a:ext cx="5234710" cy="2998753"/>
          </a:xfrm>
          <a:prstGeom prst="rect">
            <a:avLst/>
          </a:prstGeom>
          <a:ln>
            <a:solidFill>
              <a:srgbClr val="1B328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081C0F36-3BF2-A078-3ACE-FAB87E9914FB}"/>
              </a:ext>
            </a:extLst>
          </p:cNvPr>
          <p:cNvGrpSpPr/>
          <p:nvPr/>
        </p:nvGrpSpPr>
        <p:grpSpPr>
          <a:xfrm>
            <a:off x="6062484" y="2599930"/>
            <a:ext cx="7972375" cy="4483964"/>
            <a:chOff x="6062484" y="2599930"/>
            <a:chExt cx="7972375" cy="4483964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xmlns="" id="{F20EB075-06CB-E568-02F9-30372A298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2484" y="2599930"/>
              <a:ext cx="7972375" cy="4483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E630A818-3572-4FAB-1FA9-345887E10546}"/>
                </a:ext>
              </a:extLst>
            </p:cNvPr>
            <p:cNvSpPr/>
            <p:nvPr/>
          </p:nvSpPr>
          <p:spPr>
            <a:xfrm>
              <a:off x="9886950" y="6356351"/>
              <a:ext cx="333375" cy="254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xmlns="" id="{546A28D5-FCF6-B7CF-3CBF-89664A5FB9ED}"/>
              </a:ext>
            </a:extLst>
          </p:cNvPr>
          <p:cNvSpPr txBox="1">
            <a:spLocks/>
          </p:cNvSpPr>
          <p:nvPr/>
        </p:nvSpPr>
        <p:spPr>
          <a:xfrm>
            <a:off x="11168347" y="6389536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D0BFA-31FF-4593-97A9-6BE861E8BE36}" type="slidenum">
              <a:rPr lang="ru-RU" sz="1400" smtClean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oogle Shape;32270;p86">
            <a:extLst>
              <a:ext uri="{FF2B5EF4-FFF2-40B4-BE49-F238E27FC236}">
                <a16:creationId xmlns:a16="http://schemas.microsoft.com/office/drawing/2014/main" xmlns="" id="{7FFAC23D-1257-36DE-1C11-2231D81C4879}"/>
              </a:ext>
            </a:extLst>
          </p:cNvPr>
          <p:cNvGrpSpPr/>
          <p:nvPr/>
        </p:nvGrpSpPr>
        <p:grpSpPr>
          <a:xfrm>
            <a:off x="766763" y="3165068"/>
            <a:ext cx="840040" cy="809787"/>
            <a:chOff x="3644113" y="2824758"/>
            <a:chExt cx="309625" cy="298475"/>
          </a:xfrm>
          <a:solidFill>
            <a:srgbClr val="1C387E"/>
          </a:solidFill>
        </p:grpSpPr>
        <p:sp>
          <p:nvSpPr>
            <p:cNvPr id="23" name="Google Shape;32271;p86">
              <a:extLst>
                <a:ext uri="{FF2B5EF4-FFF2-40B4-BE49-F238E27FC236}">
                  <a16:creationId xmlns:a16="http://schemas.microsoft.com/office/drawing/2014/main" xmlns="" id="{9F8F02D2-8E9B-458A-00A9-E6BF05F20566}"/>
                </a:ext>
              </a:extLst>
            </p:cNvPr>
            <p:cNvSpPr/>
            <p:nvPr/>
          </p:nvSpPr>
          <p:spPr>
            <a:xfrm>
              <a:off x="3780463" y="2959483"/>
              <a:ext cx="50625" cy="8950"/>
            </a:xfrm>
            <a:custGeom>
              <a:avLst/>
              <a:gdLst/>
              <a:ahLst/>
              <a:cxnLst/>
              <a:rect l="l" t="t" r="r" b="b"/>
              <a:pathLst>
                <a:path w="2025" h="358" extrusionOk="0">
                  <a:moveTo>
                    <a:pt x="215" y="0"/>
                  </a:moveTo>
                  <a:cubicBezTo>
                    <a:pt x="119" y="0"/>
                    <a:pt x="48" y="71"/>
                    <a:pt x="24" y="143"/>
                  </a:cubicBezTo>
                  <a:cubicBezTo>
                    <a:pt x="0" y="262"/>
                    <a:pt x="96" y="357"/>
                    <a:pt x="215" y="357"/>
                  </a:cubicBezTo>
                  <a:lnTo>
                    <a:pt x="1810" y="357"/>
                  </a:lnTo>
                  <a:cubicBezTo>
                    <a:pt x="1929" y="357"/>
                    <a:pt x="2025" y="262"/>
                    <a:pt x="2001" y="143"/>
                  </a:cubicBezTo>
                  <a:cubicBezTo>
                    <a:pt x="1929" y="71"/>
                    <a:pt x="1882" y="0"/>
                    <a:pt x="1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272;p86">
              <a:extLst>
                <a:ext uri="{FF2B5EF4-FFF2-40B4-BE49-F238E27FC236}">
                  <a16:creationId xmlns:a16="http://schemas.microsoft.com/office/drawing/2014/main" xmlns="" id="{C80D2F20-D1FF-36B8-97D2-E851EE7E2F28}"/>
                </a:ext>
              </a:extLst>
            </p:cNvPr>
            <p:cNvSpPr/>
            <p:nvPr/>
          </p:nvSpPr>
          <p:spPr>
            <a:xfrm>
              <a:off x="3789988" y="2977333"/>
              <a:ext cx="30375" cy="8950"/>
            </a:xfrm>
            <a:custGeom>
              <a:avLst/>
              <a:gdLst/>
              <a:ahLst/>
              <a:cxnLst/>
              <a:rect l="l" t="t" r="r" b="b"/>
              <a:pathLst>
                <a:path w="1215" h="358" extrusionOk="0">
                  <a:moveTo>
                    <a:pt x="215" y="0"/>
                  </a:moveTo>
                  <a:cubicBezTo>
                    <a:pt x="96" y="0"/>
                    <a:pt x="0" y="96"/>
                    <a:pt x="24" y="215"/>
                  </a:cubicBezTo>
                  <a:cubicBezTo>
                    <a:pt x="72" y="310"/>
                    <a:pt x="120" y="358"/>
                    <a:pt x="215" y="358"/>
                  </a:cubicBezTo>
                  <a:lnTo>
                    <a:pt x="1024" y="358"/>
                  </a:lnTo>
                  <a:cubicBezTo>
                    <a:pt x="1096" y="358"/>
                    <a:pt x="1167" y="310"/>
                    <a:pt x="1191" y="215"/>
                  </a:cubicBezTo>
                  <a:cubicBezTo>
                    <a:pt x="1215" y="96"/>
                    <a:pt x="1144" y="0"/>
                    <a:pt x="10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273;p86">
              <a:extLst>
                <a:ext uri="{FF2B5EF4-FFF2-40B4-BE49-F238E27FC236}">
                  <a16:creationId xmlns:a16="http://schemas.microsoft.com/office/drawing/2014/main" xmlns="" id="{2AA4D013-DF76-EC6A-5C8A-8E36008BB058}"/>
                </a:ext>
              </a:extLst>
            </p:cNvPr>
            <p:cNvSpPr/>
            <p:nvPr/>
          </p:nvSpPr>
          <p:spPr>
            <a:xfrm>
              <a:off x="3644113" y="2824758"/>
              <a:ext cx="309625" cy="298475"/>
            </a:xfrm>
            <a:custGeom>
              <a:avLst/>
              <a:gdLst/>
              <a:ahLst/>
              <a:cxnLst/>
              <a:rect l="l" t="t" r="r" b="b"/>
              <a:pathLst>
                <a:path w="12385" h="11939" extrusionOk="0">
                  <a:moveTo>
                    <a:pt x="6455" y="340"/>
                  </a:moveTo>
                  <a:cubicBezTo>
                    <a:pt x="6931" y="340"/>
                    <a:pt x="7336" y="721"/>
                    <a:pt x="7336" y="1198"/>
                  </a:cubicBezTo>
                  <a:cubicBezTo>
                    <a:pt x="7336" y="1674"/>
                    <a:pt x="6931" y="2055"/>
                    <a:pt x="6455" y="2055"/>
                  </a:cubicBezTo>
                  <a:cubicBezTo>
                    <a:pt x="5955" y="2031"/>
                    <a:pt x="5597" y="1650"/>
                    <a:pt x="5597" y="1198"/>
                  </a:cubicBezTo>
                  <a:cubicBezTo>
                    <a:pt x="5597" y="721"/>
                    <a:pt x="5978" y="340"/>
                    <a:pt x="6455" y="340"/>
                  </a:cubicBezTo>
                  <a:close/>
                  <a:moveTo>
                    <a:pt x="9789" y="1722"/>
                  </a:moveTo>
                  <a:cubicBezTo>
                    <a:pt x="10003" y="1722"/>
                    <a:pt x="10241" y="1817"/>
                    <a:pt x="10384" y="1960"/>
                  </a:cubicBezTo>
                  <a:cubicBezTo>
                    <a:pt x="10551" y="2126"/>
                    <a:pt x="10622" y="2365"/>
                    <a:pt x="10622" y="2555"/>
                  </a:cubicBezTo>
                  <a:cubicBezTo>
                    <a:pt x="10622" y="2769"/>
                    <a:pt x="10551" y="3008"/>
                    <a:pt x="10384" y="3150"/>
                  </a:cubicBezTo>
                  <a:cubicBezTo>
                    <a:pt x="10229" y="3317"/>
                    <a:pt x="10015" y="3401"/>
                    <a:pt x="9795" y="3401"/>
                  </a:cubicBezTo>
                  <a:cubicBezTo>
                    <a:pt x="9574" y="3401"/>
                    <a:pt x="9348" y="3317"/>
                    <a:pt x="9169" y="3150"/>
                  </a:cubicBezTo>
                  <a:cubicBezTo>
                    <a:pt x="9027" y="3008"/>
                    <a:pt x="8931" y="2769"/>
                    <a:pt x="8931" y="2555"/>
                  </a:cubicBezTo>
                  <a:cubicBezTo>
                    <a:pt x="8931" y="2365"/>
                    <a:pt x="9027" y="2126"/>
                    <a:pt x="9193" y="1960"/>
                  </a:cubicBezTo>
                  <a:cubicBezTo>
                    <a:pt x="9384" y="1793"/>
                    <a:pt x="9598" y="1722"/>
                    <a:pt x="9789" y="1722"/>
                  </a:cubicBezTo>
                  <a:close/>
                  <a:moveTo>
                    <a:pt x="3073" y="1769"/>
                  </a:moveTo>
                  <a:cubicBezTo>
                    <a:pt x="3263" y="1769"/>
                    <a:pt x="3525" y="1865"/>
                    <a:pt x="3668" y="2007"/>
                  </a:cubicBezTo>
                  <a:cubicBezTo>
                    <a:pt x="3811" y="2150"/>
                    <a:pt x="3906" y="2388"/>
                    <a:pt x="3906" y="2603"/>
                  </a:cubicBezTo>
                  <a:cubicBezTo>
                    <a:pt x="3930" y="2817"/>
                    <a:pt x="3835" y="3008"/>
                    <a:pt x="3692" y="3198"/>
                  </a:cubicBezTo>
                  <a:cubicBezTo>
                    <a:pt x="3525" y="3365"/>
                    <a:pt x="3311" y="3448"/>
                    <a:pt x="3094" y="3448"/>
                  </a:cubicBezTo>
                  <a:cubicBezTo>
                    <a:pt x="2876" y="3448"/>
                    <a:pt x="2656" y="3365"/>
                    <a:pt x="2478" y="3198"/>
                  </a:cubicBezTo>
                  <a:cubicBezTo>
                    <a:pt x="2335" y="3055"/>
                    <a:pt x="2239" y="2817"/>
                    <a:pt x="2239" y="2603"/>
                  </a:cubicBezTo>
                  <a:cubicBezTo>
                    <a:pt x="2239" y="2365"/>
                    <a:pt x="2335" y="2150"/>
                    <a:pt x="2478" y="2007"/>
                  </a:cubicBezTo>
                  <a:cubicBezTo>
                    <a:pt x="2644" y="1817"/>
                    <a:pt x="2859" y="1769"/>
                    <a:pt x="3073" y="1769"/>
                  </a:cubicBezTo>
                  <a:close/>
                  <a:moveTo>
                    <a:pt x="1692" y="5079"/>
                  </a:moveTo>
                  <a:cubicBezTo>
                    <a:pt x="2168" y="5079"/>
                    <a:pt x="2573" y="5460"/>
                    <a:pt x="2573" y="5937"/>
                  </a:cubicBezTo>
                  <a:cubicBezTo>
                    <a:pt x="2573" y="6413"/>
                    <a:pt x="2168" y="6794"/>
                    <a:pt x="1692" y="6794"/>
                  </a:cubicBezTo>
                  <a:cubicBezTo>
                    <a:pt x="1215" y="6794"/>
                    <a:pt x="834" y="6413"/>
                    <a:pt x="834" y="5937"/>
                  </a:cubicBezTo>
                  <a:cubicBezTo>
                    <a:pt x="834" y="5460"/>
                    <a:pt x="1215" y="5079"/>
                    <a:pt x="1692" y="5079"/>
                  </a:cubicBezTo>
                  <a:close/>
                  <a:moveTo>
                    <a:pt x="11170" y="5079"/>
                  </a:moveTo>
                  <a:cubicBezTo>
                    <a:pt x="11646" y="5079"/>
                    <a:pt x="12027" y="5460"/>
                    <a:pt x="12027" y="5937"/>
                  </a:cubicBezTo>
                  <a:cubicBezTo>
                    <a:pt x="12027" y="6413"/>
                    <a:pt x="11646" y="6794"/>
                    <a:pt x="11170" y="6794"/>
                  </a:cubicBezTo>
                  <a:cubicBezTo>
                    <a:pt x="10694" y="6794"/>
                    <a:pt x="10313" y="6413"/>
                    <a:pt x="10313" y="5937"/>
                  </a:cubicBezTo>
                  <a:cubicBezTo>
                    <a:pt x="10313" y="5460"/>
                    <a:pt x="10694" y="5079"/>
                    <a:pt x="11170" y="5079"/>
                  </a:cubicBezTo>
                  <a:close/>
                  <a:moveTo>
                    <a:pt x="3073" y="8461"/>
                  </a:moveTo>
                  <a:cubicBezTo>
                    <a:pt x="3263" y="8461"/>
                    <a:pt x="3525" y="8556"/>
                    <a:pt x="3668" y="8699"/>
                  </a:cubicBezTo>
                  <a:cubicBezTo>
                    <a:pt x="3811" y="8842"/>
                    <a:pt x="3906" y="9080"/>
                    <a:pt x="3906" y="9295"/>
                  </a:cubicBezTo>
                  <a:cubicBezTo>
                    <a:pt x="3906" y="9509"/>
                    <a:pt x="3835" y="9723"/>
                    <a:pt x="3692" y="9890"/>
                  </a:cubicBezTo>
                  <a:cubicBezTo>
                    <a:pt x="3525" y="10057"/>
                    <a:pt x="3311" y="10140"/>
                    <a:pt x="3094" y="10140"/>
                  </a:cubicBezTo>
                  <a:cubicBezTo>
                    <a:pt x="2876" y="10140"/>
                    <a:pt x="2656" y="10057"/>
                    <a:pt x="2478" y="9890"/>
                  </a:cubicBezTo>
                  <a:cubicBezTo>
                    <a:pt x="2335" y="9747"/>
                    <a:pt x="2239" y="9509"/>
                    <a:pt x="2239" y="9295"/>
                  </a:cubicBezTo>
                  <a:cubicBezTo>
                    <a:pt x="2239" y="9080"/>
                    <a:pt x="2335" y="8842"/>
                    <a:pt x="2478" y="8699"/>
                  </a:cubicBezTo>
                  <a:cubicBezTo>
                    <a:pt x="2644" y="8533"/>
                    <a:pt x="2859" y="8461"/>
                    <a:pt x="3073" y="8461"/>
                  </a:cubicBezTo>
                  <a:close/>
                  <a:moveTo>
                    <a:pt x="6431" y="9795"/>
                  </a:moveTo>
                  <a:cubicBezTo>
                    <a:pt x="6907" y="9795"/>
                    <a:pt x="7288" y="10200"/>
                    <a:pt x="7288" y="10676"/>
                  </a:cubicBezTo>
                  <a:cubicBezTo>
                    <a:pt x="7288" y="11152"/>
                    <a:pt x="6907" y="11533"/>
                    <a:pt x="6431" y="11533"/>
                  </a:cubicBezTo>
                  <a:cubicBezTo>
                    <a:pt x="5955" y="11533"/>
                    <a:pt x="5573" y="11152"/>
                    <a:pt x="5573" y="10676"/>
                  </a:cubicBezTo>
                  <a:cubicBezTo>
                    <a:pt x="5573" y="10200"/>
                    <a:pt x="5955" y="9795"/>
                    <a:pt x="6431" y="9795"/>
                  </a:cubicBezTo>
                  <a:close/>
                  <a:moveTo>
                    <a:pt x="6382" y="1"/>
                  </a:moveTo>
                  <a:cubicBezTo>
                    <a:pt x="5722" y="1"/>
                    <a:pt x="5192" y="546"/>
                    <a:pt x="5192" y="1198"/>
                  </a:cubicBezTo>
                  <a:cubicBezTo>
                    <a:pt x="5192" y="1793"/>
                    <a:pt x="5621" y="2293"/>
                    <a:pt x="6216" y="2388"/>
                  </a:cubicBezTo>
                  <a:lnTo>
                    <a:pt x="6216" y="3436"/>
                  </a:lnTo>
                  <a:cubicBezTo>
                    <a:pt x="5669" y="3460"/>
                    <a:pt x="5145" y="3698"/>
                    <a:pt x="4740" y="4055"/>
                  </a:cubicBezTo>
                  <a:lnTo>
                    <a:pt x="4002" y="3317"/>
                  </a:lnTo>
                  <a:cubicBezTo>
                    <a:pt x="4240" y="2984"/>
                    <a:pt x="4287" y="2555"/>
                    <a:pt x="4145" y="2150"/>
                  </a:cubicBezTo>
                  <a:cubicBezTo>
                    <a:pt x="3919" y="1657"/>
                    <a:pt x="3469" y="1406"/>
                    <a:pt x="3021" y="1406"/>
                  </a:cubicBezTo>
                  <a:cubicBezTo>
                    <a:pt x="2711" y="1406"/>
                    <a:pt x="2402" y="1526"/>
                    <a:pt x="2168" y="1769"/>
                  </a:cubicBezTo>
                  <a:cubicBezTo>
                    <a:pt x="1835" y="2103"/>
                    <a:pt x="1739" y="2603"/>
                    <a:pt x="1906" y="3079"/>
                  </a:cubicBezTo>
                  <a:cubicBezTo>
                    <a:pt x="2120" y="3579"/>
                    <a:pt x="2597" y="3817"/>
                    <a:pt x="3049" y="3817"/>
                  </a:cubicBezTo>
                  <a:cubicBezTo>
                    <a:pt x="3311" y="3817"/>
                    <a:pt x="3549" y="3722"/>
                    <a:pt x="3764" y="3579"/>
                  </a:cubicBezTo>
                  <a:lnTo>
                    <a:pt x="4502" y="4317"/>
                  </a:lnTo>
                  <a:cubicBezTo>
                    <a:pt x="4407" y="4413"/>
                    <a:pt x="4311" y="4532"/>
                    <a:pt x="4264" y="4651"/>
                  </a:cubicBezTo>
                  <a:cubicBezTo>
                    <a:pt x="4278" y="4781"/>
                    <a:pt x="4372" y="4841"/>
                    <a:pt x="4460" y="4841"/>
                  </a:cubicBezTo>
                  <a:cubicBezTo>
                    <a:pt x="4516" y="4841"/>
                    <a:pt x="4569" y="4816"/>
                    <a:pt x="4597" y="4770"/>
                  </a:cubicBezTo>
                  <a:cubicBezTo>
                    <a:pt x="4669" y="4651"/>
                    <a:pt x="4764" y="4532"/>
                    <a:pt x="4859" y="4436"/>
                  </a:cubicBezTo>
                  <a:cubicBezTo>
                    <a:pt x="5264" y="4032"/>
                    <a:pt x="5812" y="3817"/>
                    <a:pt x="6383" y="3817"/>
                  </a:cubicBezTo>
                  <a:cubicBezTo>
                    <a:pt x="8074" y="3817"/>
                    <a:pt x="9312" y="5770"/>
                    <a:pt x="7979" y="7532"/>
                  </a:cubicBezTo>
                  <a:lnTo>
                    <a:pt x="7955" y="7556"/>
                  </a:lnTo>
                  <a:cubicBezTo>
                    <a:pt x="7427" y="7957"/>
                    <a:pt x="6884" y="8130"/>
                    <a:pt x="6382" y="8130"/>
                  </a:cubicBezTo>
                  <a:cubicBezTo>
                    <a:pt x="5185" y="8130"/>
                    <a:pt x="4216" y="7152"/>
                    <a:pt x="4216" y="5961"/>
                  </a:cubicBezTo>
                  <a:cubicBezTo>
                    <a:pt x="4216" y="5770"/>
                    <a:pt x="4264" y="5580"/>
                    <a:pt x="4287" y="5389"/>
                  </a:cubicBezTo>
                  <a:cubicBezTo>
                    <a:pt x="4232" y="5300"/>
                    <a:pt x="4156" y="5263"/>
                    <a:pt x="4088" y="5263"/>
                  </a:cubicBezTo>
                  <a:cubicBezTo>
                    <a:pt x="4010" y="5263"/>
                    <a:pt x="3943" y="5313"/>
                    <a:pt x="3930" y="5389"/>
                  </a:cubicBezTo>
                  <a:cubicBezTo>
                    <a:pt x="3906" y="5508"/>
                    <a:pt x="3859" y="5651"/>
                    <a:pt x="3859" y="5794"/>
                  </a:cubicBezTo>
                  <a:lnTo>
                    <a:pt x="2835" y="5794"/>
                  </a:lnTo>
                  <a:cubicBezTo>
                    <a:pt x="2740" y="5199"/>
                    <a:pt x="2239" y="4746"/>
                    <a:pt x="1644" y="4746"/>
                  </a:cubicBezTo>
                  <a:cubicBezTo>
                    <a:pt x="692" y="4746"/>
                    <a:pt x="1" y="5842"/>
                    <a:pt x="739" y="6818"/>
                  </a:cubicBezTo>
                  <a:lnTo>
                    <a:pt x="787" y="6866"/>
                  </a:lnTo>
                  <a:cubicBezTo>
                    <a:pt x="1069" y="7073"/>
                    <a:pt x="1362" y="7163"/>
                    <a:pt x="1637" y="7163"/>
                  </a:cubicBezTo>
                  <a:cubicBezTo>
                    <a:pt x="2242" y="7163"/>
                    <a:pt x="2753" y="6725"/>
                    <a:pt x="2835" y="6151"/>
                  </a:cubicBezTo>
                  <a:lnTo>
                    <a:pt x="3859" y="6151"/>
                  </a:lnTo>
                  <a:cubicBezTo>
                    <a:pt x="3906" y="6699"/>
                    <a:pt x="4145" y="7223"/>
                    <a:pt x="4502" y="7628"/>
                  </a:cubicBezTo>
                  <a:lnTo>
                    <a:pt x="3764" y="8366"/>
                  </a:lnTo>
                  <a:cubicBezTo>
                    <a:pt x="3540" y="8206"/>
                    <a:pt x="3288" y="8127"/>
                    <a:pt x="3037" y="8127"/>
                  </a:cubicBezTo>
                  <a:cubicBezTo>
                    <a:pt x="2727" y="8127"/>
                    <a:pt x="2418" y="8248"/>
                    <a:pt x="2168" y="8485"/>
                  </a:cubicBezTo>
                  <a:cubicBezTo>
                    <a:pt x="1835" y="8818"/>
                    <a:pt x="1739" y="9318"/>
                    <a:pt x="1906" y="9795"/>
                  </a:cubicBezTo>
                  <a:cubicBezTo>
                    <a:pt x="2120" y="10319"/>
                    <a:pt x="2597" y="10557"/>
                    <a:pt x="3049" y="10557"/>
                  </a:cubicBezTo>
                  <a:cubicBezTo>
                    <a:pt x="3335" y="10557"/>
                    <a:pt x="3668" y="10438"/>
                    <a:pt x="3906" y="10200"/>
                  </a:cubicBezTo>
                  <a:cubicBezTo>
                    <a:pt x="4145" y="9961"/>
                    <a:pt x="4264" y="9652"/>
                    <a:pt x="4264" y="9318"/>
                  </a:cubicBezTo>
                  <a:cubicBezTo>
                    <a:pt x="4264" y="9056"/>
                    <a:pt x="4168" y="8818"/>
                    <a:pt x="4026" y="8604"/>
                  </a:cubicBezTo>
                  <a:lnTo>
                    <a:pt x="4764" y="7866"/>
                  </a:lnTo>
                  <a:cubicBezTo>
                    <a:pt x="5145" y="8223"/>
                    <a:pt x="5693" y="8437"/>
                    <a:pt x="6240" y="8485"/>
                  </a:cubicBezTo>
                  <a:lnTo>
                    <a:pt x="6240" y="9533"/>
                  </a:lnTo>
                  <a:cubicBezTo>
                    <a:pt x="5383" y="9652"/>
                    <a:pt x="4859" y="10676"/>
                    <a:pt x="5550" y="11581"/>
                  </a:cubicBezTo>
                  <a:lnTo>
                    <a:pt x="5573" y="11628"/>
                  </a:lnTo>
                  <a:cubicBezTo>
                    <a:pt x="5860" y="11845"/>
                    <a:pt x="6157" y="11939"/>
                    <a:pt x="6433" y="11939"/>
                  </a:cubicBezTo>
                  <a:cubicBezTo>
                    <a:pt x="7099" y="11939"/>
                    <a:pt x="7645" y="11396"/>
                    <a:pt x="7645" y="10723"/>
                  </a:cubicBezTo>
                  <a:cubicBezTo>
                    <a:pt x="7645" y="10128"/>
                    <a:pt x="7217" y="9628"/>
                    <a:pt x="6621" y="9533"/>
                  </a:cubicBezTo>
                  <a:lnTo>
                    <a:pt x="6621" y="8485"/>
                  </a:lnTo>
                  <a:cubicBezTo>
                    <a:pt x="7169" y="8461"/>
                    <a:pt x="7693" y="8223"/>
                    <a:pt x="8098" y="7866"/>
                  </a:cubicBezTo>
                  <a:lnTo>
                    <a:pt x="8836" y="8604"/>
                  </a:lnTo>
                  <a:cubicBezTo>
                    <a:pt x="8693" y="8818"/>
                    <a:pt x="8598" y="9056"/>
                    <a:pt x="8598" y="9318"/>
                  </a:cubicBezTo>
                  <a:cubicBezTo>
                    <a:pt x="8598" y="9795"/>
                    <a:pt x="8907" y="10247"/>
                    <a:pt x="9384" y="10462"/>
                  </a:cubicBezTo>
                  <a:cubicBezTo>
                    <a:pt x="9503" y="10485"/>
                    <a:pt x="9646" y="10509"/>
                    <a:pt x="9789" y="10509"/>
                  </a:cubicBezTo>
                  <a:cubicBezTo>
                    <a:pt x="10098" y="10509"/>
                    <a:pt x="10384" y="10390"/>
                    <a:pt x="10622" y="10200"/>
                  </a:cubicBezTo>
                  <a:cubicBezTo>
                    <a:pt x="10657" y="10042"/>
                    <a:pt x="10550" y="9948"/>
                    <a:pt x="10444" y="9948"/>
                  </a:cubicBezTo>
                  <a:cubicBezTo>
                    <a:pt x="10406" y="9948"/>
                    <a:pt x="10368" y="9960"/>
                    <a:pt x="10336" y="9985"/>
                  </a:cubicBezTo>
                  <a:cubicBezTo>
                    <a:pt x="10182" y="10117"/>
                    <a:pt x="9993" y="10183"/>
                    <a:pt x="9801" y="10183"/>
                  </a:cubicBezTo>
                  <a:cubicBezTo>
                    <a:pt x="9577" y="10183"/>
                    <a:pt x="9349" y="10093"/>
                    <a:pt x="9169" y="9914"/>
                  </a:cubicBezTo>
                  <a:cubicBezTo>
                    <a:pt x="9027" y="9771"/>
                    <a:pt x="8931" y="9533"/>
                    <a:pt x="8931" y="9318"/>
                  </a:cubicBezTo>
                  <a:cubicBezTo>
                    <a:pt x="8931" y="9128"/>
                    <a:pt x="9027" y="8890"/>
                    <a:pt x="9169" y="8723"/>
                  </a:cubicBezTo>
                  <a:cubicBezTo>
                    <a:pt x="9336" y="8568"/>
                    <a:pt x="9550" y="8491"/>
                    <a:pt x="9768" y="8491"/>
                  </a:cubicBezTo>
                  <a:cubicBezTo>
                    <a:pt x="9985" y="8491"/>
                    <a:pt x="10205" y="8568"/>
                    <a:pt x="10384" y="8723"/>
                  </a:cubicBezTo>
                  <a:cubicBezTo>
                    <a:pt x="10598" y="8937"/>
                    <a:pt x="10694" y="9199"/>
                    <a:pt x="10622" y="9509"/>
                  </a:cubicBezTo>
                  <a:cubicBezTo>
                    <a:pt x="10669" y="9575"/>
                    <a:pt x="10732" y="9604"/>
                    <a:pt x="10791" y="9604"/>
                  </a:cubicBezTo>
                  <a:cubicBezTo>
                    <a:pt x="10881" y="9604"/>
                    <a:pt x="10965" y="9538"/>
                    <a:pt x="10979" y="9437"/>
                  </a:cubicBezTo>
                  <a:cubicBezTo>
                    <a:pt x="11027" y="9080"/>
                    <a:pt x="10908" y="8723"/>
                    <a:pt x="10622" y="8461"/>
                  </a:cubicBezTo>
                  <a:cubicBezTo>
                    <a:pt x="10395" y="8234"/>
                    <a:pt x="10077" y="8111"/>
                    <a:pt x="9758" y="8111"/>
                  </a:cubicBezTo>
                  <a:cubicBezTo>
                    <a:pt x="9509" y="8111"/>
                    <a:pt x="9259" y="8186"/>
                    <a:pt x="9050" y="8342"/>
                  </a:cubicBezTo>
                  <a:lnTo>
                    <a:pt x="8312" y="7604"/>
                  </a:lnTo>
                  <a:cubicBezTo>
                    <a:pt x="8669" y="7223"/>
                    <a:pt x="8884" y="6675"/>
                    <a:pt x="8931" y="6103"/>
                  </a:cubicBezTo>
                  <a:lnTo>
                    <a:pt x="9979" y="6103"/>
                  </a:lnTo>
                  <a:cubicBezTo>
                    <a:pt x="10074" y="6699"/>
                    <a:pt x="10575" y="7151"/>
                    <a:pt x="11170" y="7151"/>
                  </a:cubicBezTo>
                  <a:cubicBezTo>
                    <a:pt x="11813" y="7151"/>
                    <a:pt x="12361" y="6627"/>
                    <a:pt x="12361" y="5961"/>
                  </a:cubicBezTo>
                  <a:cubicBezTo>
                    <a:pt x="12384" y="5270"/>
                    <a:pt x="11860" y="4746"/>
                    <a:pt x="11194" y="4746"/>
                  </a:cubicBezTo>
                  <a:cubicBezTo>
                    <a:pt x="10598" y="4746"/>
                    <a:pt x="10098" y="5199"/>
                    <a:pt x="10003" y="5794"/>
                  </a:cubicBezTo>
                  <a:lnTo>
                    <a:pt x="8955" y="5794"/>
                  </a:lnTo>
                  <a:cubicBezTo>
                    <a:pt x="8931" y="5222"/>
                    <a:pt x="8693" y="4698"/>
                    <a:pt x="8336" y="4294"/>
                  </a:cubicBezTo>
                  <a:lnTo>
                    <a:pt x="9074" y="3555"/>
                  </a:lnTo>
                  <a:cubicBezTo>
                    <a:pt x="9289" y="3698"/>
                    <a:pt x="9550" y="3793"/>
                    <a:pt x="9789" y="3793"/>
                  </a:cubicBezTo>
                  <a:cubicBezTo>
                    <a:pt x="10098" y="3793"/>
                    <a:pt x="10408" y="3674"/>
                    <a:pt x="10646" y="3436"/>
                  </a:cubicBezTo>
                  <a:cubicBezTo>
                    <a:pt x="10932" y="3174"/>
                    <a:pt x="11051" y="2769"/>
                    <a:pt x="10979" y="2388"/>
                  </a:cubicBezTo>
                  <a:cubicBezTo>
                    <a:pt x="10956" y="2222"/>
                    <a:pt x="10884" y="2031"/>
                    <a:pt x="10765" y="1888"/>
                  </a:cubicBezTo>
                  <a:cubicBezTo>
                    <a:pt x="10531" y="1550"/>
                    <a:pt x="10169" y="1376"/>
                    <a:pt x="9800" y="1376"/>
                  </a:cubicBezTo>
                  <a:cubicBezTo>
                    <a:pt x="9493" y="1376"/>
                    <a:pt x="9180" y="1497"/>
                    <a:pt x="8931" y="1745"/>
                  </a:cubicBezTo>
                  <a:cubicBezTo>
                    <a:pt x="8693" y="1984"/>
                    <a:pt x="8574" y="2269"/>
                    <a:pt x="8574" y="2603"/>
                  </a:cubicBezTo>
                  <a:cubicBezTo>
                    <a:pt x="8574" y="2865"/>
                    <a:pt x="8669" y="3103"/>
                    <a:pt x="8812" y="3317"/>
                  </a:cubicBezTo>
                  <a:lnTo>
                    <a:pt x="8074" y="4055"/>
                  </a:lnTo>
                  <a:cubicBezTo>
                    <a:pt x="7693" y="3698"/>
                    <a:pt x="7145" y="3484"/>
                    <a:pt x="6574" y="3436"/>
                  </a:cubicBezTo>
                  <a:lnTo>
                    <a:pt x="6574" y="2388"/>
                  </a:lnTo>
                  <a:cubicBezTo>
                    <a:pt x="7217" y="2293"/>
                    <a:pt x="7645" y="1722"/>
                    <a:pt x="7598" y="1102"/>
                  </a:cubicBezTo>
                  <a:cubicBezTo>
                    <a:pt x="7526" y="507"/>
                    <a:pt x="7098" y="55"/>
                    <a:pt x="6502" y="7"/>
                  </a:cubicBezTo>
                  <a:cubicBezTo>
                    <a:pt x="6462" y="3"/>
                    <a:pt x="6421" y="1"/>
                    <a:pt x="6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575;p73">
            <a:extLst>
              <a:ext uri="{FF2B5EF4-FFF2-40B4-BE49-F238E27FC236}">
                <a16:creationId xmlns:a16="http://schemas.microsoft.com/office/drawing/2014/main" xmlns="" id="{9F4BE140-23DF-3EF0-91AE-CFE5FB7AC53B}"/>
              </a:ext>
            </a:extLst>
          </p:cNvPr>
          <p:cNvGrpSpPr/>
          <p:nvPr/>
        </p:nvGrpSpPr>
        <p:grpSpPr>
          <a:xfrm>
            <a:off x="780814" y="4823728"/>
            <a:ext cx="657578" cy="532966"/>
            <a:chOff x="5220616" y="2791061"/>
            <a:chExt cx="373185" cy="302466"/>
          </a:xfrm>
          <a:solidFill>
            <a:srgbClr val="1C387E"/>
          </a:solidFill>
        </p:grpSpPr>
        <p:sp>
          <p:nvSpPr>
            <p:cNvPr id="27" name="Google Shape;26576;p73">
              <a:extLst>
                <a:ext uri="{FF2B5EF4-FFF2-40B4-BE49-F238E27FC236}">
                  <a16:creationId xmlns:a16="http://schemas.microsoft.com/office/drawing/2014/main" xmlns="" id="{3DC37613-46B2-C3FE-8EFD-BC4B9EA44079}"/>
                </a:ext>
              </a:extLst>
            </p:cNvPr>
            <p:cNvSpPr/>
            <p:nvPr/>
          </p:nvSpPr>
          <p:spPr>
            <a:xfrm>
              <a:off x="5220616" y="2791061"/>
              <a:ext cx="373185" cy="302466"/>
            </a:xfrm>
            <a:custGeom>
              <a:avLst/>
              <a:gdLst/>
              <a:ahLst/>
              <a:cxnLst/>
              <a:rect l="l" t="t" r="r" b="b"/>
              <a:pathLst>
                <a:path w="11752" h="9525" extrusionOk="0">
                  <a:moveTo>
                    <a:pt x="1834" y="345"/>
                  </a:moveTo>
                  <a:cubicBezTo>
                    <a:pt x="1834" y="345"/>
                    <a:pt x="1846" y="345"/>
                    <a:pt x="1846" y="357"/>
                  </a:cubicBezTo>
                  <a:lnTo>
                    <a:pt x="1846" y="1083"/>
                  </a:lnTo>
                  <a:cubicBezTo>
                    <a:pt x="1846" y="1083"/>
                    <a:pt x="1846" y="1107"/>
                    <a:pt x="1834" y="1107"/>
                  </a:cubicBezTo>
                  <a:lnTo>
                    <a:pt x="1465" y="1107"/>
                  </a:lnTo>
                  <a:cubicBezTo>
                    <a:pt x="1465" y="1107"/>
                    <a:pt x="1453" y="1107"/>
                    <a:pt x="1453" y="1083"/>
                  </a:cubicBezTo>
                  <a:lnTo>
                    <a:pt x="1453" y="357"/>
                  </a:lnTo>
                  <a:lnTo>
                    <a:pt x="1465" y="357"/>
                  </a:lnTo>
                  <a:cubicBezTo>
                    <a:pt x="1465" y="351"/>
                    <a:pt x="1468" y="348"/>
                    <a:pt x="1469" y="348"/>
                  </a:cubicBezTo>
                  <a:lnTo>
                    <a:pt x="1469" y="348"/>
                  </a:lnTo>
                  <a:cubicBezTo>
                    <a:pt x="1471" y="348"/>
                    <a:pt x="1471" y="351"/>
                    <a:pt x="1465" y="357"/>
                  </a:cubicBezTo>
                  <a:lnTo>
                    <a:pt x="1834" y="345"/>
                  </a:lnTo>
                  <a:close/>
                  <a:moveTo>
                    <a:pt x="10276" y="345"/>
                  </a:moveTo>
                  <a:cubicBezTo>
                    <a:pt x="10276" y="345"/>
                    <a:pt x="10288" y="345"/>
                    <a:pt x="10288" y="357"/>
                  </a:cubicBezTo>
                  <a:lnTo>
                    <a:pt x="10288" y="1083"/>
                  </a:lnTo>
                  <a:cubicBezTo>
                    <a:pt x="10288" y="1083"/>
                    <a:pt x="10288" y="1107"/>
                    <a:pt x="10276" y="1107"/>
                  </a:cubicBezTo>
                  <a:lnTo>
                    <a:pt x="9907" y="1107"/>
                  </a:lnTo>
                  <a:cubicBezTo>
                    <a:pt x="9907" y="1107"/>
                    <a:pt x="9895" y="1107"/>
                    <a:pt x="9895" y="1083"/>
                  </a:cubicBezTo>
                  <a:lnTo>
                    <a:pt x="9895" y="357"/>
                  </a:lnTo>
                  <a:lnTo>
                    <a:pt x="9907" y="357"/>
                  </a:lnTo>
                  <a:cubicBezTo>
                    <a:pt x="9907" y="351"/>
                    <a:pt x="9910" y="348"/>
                    <a:pt x="9911" y="348"/>
                  </a:cubicBezTo>
                  <a:lnTo>
                    <a:pt x="9911" y="348"/>
                  </a:lnTo>
                  <a:cubicBezTo>
                    <a:pt x="9912" y="348"/>
                    <a:pt x="9912" y="351"/>
                    <a:pt x="9907" y="357"/>
                  </a:cubicBezTo>
                  <a:lnTo>
                    <a:pt x="10276" y="345"/>
                  </a:lnTo>
                  <a:close/>
                  <a:moveTo>
                    <a:pt x="11038" y="1107"/>
                  </a:moveTo>
                  <a:cubicBezTo>
                    <a:pt x="11240" y="1107"/>
                    <a:pt x="11407" y="1262"/>
                    <a:pt x="11407" y="1476"/>
                  </a:cubicBezTo>
                  <a:lnTo>
                    <a:pt x="11407" y="8811"/>
                  </a:lnTo>
                  <a:cubicBezTo>
                    <a:pt x="11407" y="9001"/>
                    <a:pt x="11228" y="9180"/>
                    <a:pt x="11026" y="9180"/>
                  </a:cubicBezTo>
                  <a:lnTo>
                    <a:pt x="751" y="9180"/>
                  </a:lnTo>
                  <a:cubicBezTo>
                    <a:pt x="536" y="9180"/>
                    <a:pt x="382" y="9025"/>
                    <a:pt x="382" y="8811"/>
                  </a:cubicBezTo>
                  <a:lnTo>
                    <a:pt x="382" y="1476"/>
                  </a:lnTo>
                  <a:cubicBezTo>
                    <a:pt x="382" y="1262"/>
                    <a:pt x="536" y="1107"/>
                    <a:pt x="751" y="1107"/>
                  </a:cubicBezTo>
                  <a:lnTo>
                    <a:pt x="1120" y="1107"/>
                  </a:lnTo>
                  <a:lnTo>
                    <a:pt x="1120" y="1119"/>
                  </a:lnTo>
                  <a:cubicBezTo>
                    <a:pt x="1120" y="1310"/>
                    <a:pt x="1286" y="1476"/>
                    <a:pt x="1477" y="1476"/>
                  </a:cubicBezTo>
                  <a:lnTo>
                    <a:pt x="1858" y="1476"/>
                  </a:lnTo>
                  <a:cubicBezTo>
                    <a:pt x="2048" y="1476"/>
                    <a:pt x="2215" y="1310"/>
                    <a:pt x="2215" y="1119"/>
                  </a:cubicBezTo>
                  <a:lnTo>
                    <a:pt x="2215" y="1107"/>
                  </a:lnTo>
                  <a:lnTo>
                    <a:pt x="9573" y="1107"/>
                  </a:lnTo>
                  <a:lnTo>
                    <a:pt x="9573" y="1119"/>
                  </a:lnTo>
                  <a:cubicBezTo>
                    <a:pt x="9573" y="1310"/>
                    <a:pt x="9740" y="1476"/>
                    <a:pt x="9930" y="1476"/>
                  </a:cubicBezTo>
                  <a:lnTo>
                    <a:pt x="10311" y="1476"/>
                  </a:lnTo>
                  <a:cubicBezTo>
                    <a:pt x="10502" y="1476"/>
                    <a:pt x="10669" y="1310"/>
                    <a:pt x="10669" y="1119"/>
                  </a:cubicBezTo>
                  <a:lnTo>
                    <a:pt x="10669" y="1107"/>
                  </a:lnTo>
                  <a:close/>
                  <a:moveTo>
                    <a:pt x="1465" y="0"/>
                  </a:moveTo>
                  <a:cubicBezTo>
                    <a:pt x="1275" y="0"/>
                    <a:pt x="1108" y="167"/>
                    <a:pt x="1108" y="357"/>
                  </a:cubicBezTo>
                  <a:lnTo>
                    <a:pt x="1108" y="726"/>
                  </a:lnTo>
                  <a:lnTo>
                    <a:pt x="739" y="726"/>
                  </a:lnTo>
                  <a:cubicBezTo>
                    <a:pt x="334" y="726"/>
                    <a:pt x="1" y="1060"/>
                    <a:pt x="1" y="1464"/>
                  </a:cubicBezTo>
                  <a:lnTo>
                    <a:pt x="1" y="8799"/>
                  </a:lnTo>
                  <a:cubicBezTo>
                    <a:pt x="1" y="9204"/>
                    <a:pt x="334" y="9525"/>
                    <a:pt x="739" y="9525"/>
                  </a:cubicBezTo>
                  <a:lnTo>
                    <a:pt x="11014" y="9525"/>
                  </a:lnTo>
                  <a:cubicBezTo>
                    <a:pt x="11419" y="9525"/>
                    <a:pt x="11752" y="9204"/>
                    <a:pt x="11752" y="8799"/>
                  </a:cubicBezTo>
                  <a:lnTo>
                    <a:pt x="11752" y="1464"/>
                  </a:lnTo>
                  <a:cubicBezTo>
                    <a:pt x="11752" y="1060"/>
                    <a:pt x="11419" y="726"/>
                    <a:pt x="11026" y="726"/>
                  </a:cubicBezTo>
                  <a:lnTo>
                    <a:pt x="10645" y="726"/>
                  </a:lnTo>
                  <a:lnTo>
                    <a:pt x="10645" y="357"/>
                  </a:lnTo>
                  <a:cubicBezTo>
                    <a:pt x="10645" y="167"/>
                    <a:pt x="10490" y="0"/>
                    <a:pt x="10288" y="0"/>
                  </a:cubicBezTo>
                  <a:lnTo>
                    <a:pt x="9918" y="0"/>
                  </a:lnTo>
                  <a:cubicBezTo>
                    <a:pt x="9728" y="0"/>
                    <a:pt x="9561" y="167"/>
                    <a:pt x="9561" y="357"/>
                  </a:cubicBezTo>
                  <a:lnTo>
                    <a:pt x="9561" y="726"/>
                  </a:lnTo>
                  <a:lnTo>
                    <a:pt x="2191" y="726"/>
                  </a:lnTo>
                  <a:lnTo>
                    <a:pt x="2191" y="357"/>
                  </a:lnTo>
                  <a:cubicBezTo>
                    <a:pt x="2191" y="167"/>
                    <a:pt x="2025" y="0"/>
                    <a:pt x="1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6577;p73">
              <a:extLst>
                <a:ext uri="{FF2B5EF4-FFF2-40B4-BE49-F238E27FC236}">
                  <a16:creationId xmlns:a16="http://schemas.microsoft.com/office/drawing/2014/main" xmlns="" id="{2D300AE0-0650-D9A0-E80F-694B0EBAD5EB}"/>
                </a:ext>
              </a:extLst>
            </p:cNvPr>
            <p:cNvSpPr/>
            <p:nvPr/>
          </p:nvSpPr>
          <p:spPr>
            <a:xfrm>
              <a:off x="5244432" y="2849268"/>
              <a:ext cx="326314" cy="11368"/>
            </a:xfrm>
            <a:custGeom>
              <a:avLst/>
              <a:gdLst/>
              <a:ahLst/>
              <a:cxnLst/>
              <a:rect l="l" t="t" r="r" b="b"/>
              <a:pathLst>
                <a:path w="10276" h="358" extrusionOk="0"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10097" y="358"/>
                  </a:lnTo>
                  <a:cubicBezTo>
                    <a:pt x="10180" y="358"/>
                    <a:pt x="10276" y="274"/>
                    <a:pt x="10276" y="179"/>
                  </a:cubicBezTo>
                  <a:cubicBezTo>
                    <a:pt x="10276" y="72"/>
                    <a:pt x="10180" y="1"/>
                    <a:pt x="10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578;p73">
              <a:extLst>
                <a:ext uri="{FF2B5EF4-FFF2-40B4-BE49-F238E27FC236}">
                  <a16:creationId xmlns:a16="http://schemas.microsoft.com/office/drawing/2014/main" xmlns="" id="{E27A9356-4A20-550C-2268-8C80EF057E2A}"/>
                </a:ext>
              </a:extLst>
            </p:cNvPr>
            <p:cNvSpPr/>
            <p:nvPr/>
          </p:nvSpPr>
          <p:spPr>
            <a:xfrm>
              <a:off x="5261834" y="289613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6" y="1"/>
                    <a:pt x="0" y="72"/>
                    <a:pt x="0" y="180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75"/>
                    <a:pt x="1465" y="180"/>
                  </a:cubicBezTo>
                  <a:cubicBezTo>
                    <a:pt x="1465" y="72"/>
                    <a:pt x="1370" y="1"/>
                    <a:pt x="1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79;p73">
              <a:extLst>
                <a:ext uri="{FF2B5EF4-FFF2-40B4-BE49-F238E27FC236}">
                  <a16:creationId xmlns:a16="http://schemas.microsoft.com/office/drawing/2014/main" xmlns="" id="{3CC25760-0449-3099-07B0-B07DDB05CADE}"/>
                </a:ext>
              </a:extLst>
            </p:cNvPr>
            <p:cNvSpPr/>
            <p:nvPr/>
          </p:nvSpPr>
          <p:spPr>
            <a:xfrm>
              <a:off x="5343507" y="289613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0" y="275"/>
                    <a:pt x="83" y="358"/>
                    <a:pt x="179" y="358"/>
                  </a:cubicBezTo>
                  <a:lnTo>
                    <a:pt x="1286" y="358"/>
                  </a:lnTo>
                  <a:cubicBezTo>
                    <a:pt x="1369" y="358"/>
                    <a:pt x="1465" y="275"/>
                    <a:pt x="1465" y="180"/>
                  </a:cubicBezTo>
                  <a:cubicBezTo>
                    <a:pt x="1465" y="72"/>
                    <a:pt x="1381" y="1"/>
                    <a:pt x="1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6580;p73">
              <a:extLst>
                <a:ext uri="{FF2B5EF4-FFF2-40B4-BE49-F238E27FC236}">
                  <a16:creationId xmlns:a16="http://schemas.microsoft.com/office/drawing/2014/main" xmlns="" id="{AC95340C-749A-C21B-35CB-9F523C028182}"/>
                </a:ext>
              </a:extLst>
            </p:cNvPr>
            <p:cNvSpPr/>
            <p:nvPr/>
          </p:nvSpPr>
          <p:spPr>
            <a:xfrm>
              <a:off x="5506823" y="2896139"/>
              <a:ext cx="46172" cy="11400"/>
            </a:xfrm>
            <a:custGeom>
              <a:avLst/>
              <a:gdLst/>
              <a:ahLst/>
              <a:cxnLst/>
              <a:rect l="l" t="t" r="r" b="b"/>
              <a:pathLst>
                <a:path w="1454" h="359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275" y="358"/>
                  </a:lnTo>
                  <a:cubicBezTo>
                    <a:pt x="1370" y="358"/>
                    <a:pt x="1453" y="275"/>
                    <a:pt x="1453" y="180"/>
                  </a:cubicBezTo>
                  <a:cubicBezTo>
                    <a:pt x="1453" y="72"/>
                    <a:pt x="1370" y="1"/>
                    <a:pt x="1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6581;p73">
              <a:extLst>
                <a:ext uri="{FF2B5EF4-FFF2-40B4-BE49-F238E27FC236}">
                  <a16:creationId xmlns:a16="http://schemas.microsoft.com/office/drawing/2014/main" xmlns="" id="{A47ACAB4-A952-D477-098E-72B924995C09}"/>
                </a:ext>
              </a:extLst>
            </p:cNvPr>
            <p:cNvSpPr/>
            <p:nvPr/>
          </p:nvSpPr>
          <p:spPr>
            <a:xfrm>
              <a:off x="5261834" y="2942660"/>
              <a:ext cx="46521" cy="11368"/>
            </a:xfrm>
            <a:custGeom>
              <a:avLst/>
              <a:gdLst/>
              <a:ahLst/>
              <a:cxnLst/>
              <a:rect l="l" t="t" r="r" b="b"/>
              <a:pathLst>
                <a:path w="1465" h="358" extrusionOk="0">
                  <a:moveTo>
                    <a:pt x="179" y="0"/>
                  </a:moveTo>
                  <a:cubicBezTo>
                    <a:pt x="96" y="0"/>
                    <a:pt x="0" y="84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86"/>
                    <a:pt x="1465" y="179"/>
                  </a:cubicBezTo>
                  <a:cubicBezTo>
                    <a:pt x="1465" y="84"/>
                    <a:pt x="1370" y="0"/>
                    <a:pt x="1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582;p73">
              <a:extLst>
                <a:ext uri="{FF2B5EF4-FFF2-40B4-BE49-F238E27FC236}">
                  <a16:creationId xmlns:a16="http://schemas.microsoft.com/office/drawing/2014/main" xmlns="" id="{25A6A0BF-C387-CC0E-95DB-701BE5E2A0AE}"/>
                </a:ext>
              </a:extLst>
            </p:cNvPr>
            <p:cNvSpPr/>
            <p:nvPr/>
          </p:nvSpPr>
          <p:spPr>
            <a:xfrm>
              <a:off x="5424768" y="2942660"/>
              <a:ext cx="46553" cy="11368"/>
            </a:xfrm>
            <a:custGeom>
              <a:avLst/>
              <a:gdLst/>
              <a:ahLst/>
              <a:cxnLst/>
              <a:rect l="l" t="t" r="r" b="b"/>
              <a:pathLst>
                <a:path w="1466" h="358" extrusionOk="0">
                  <a:moveTo>
                    <a:pt x="180" y="0"/>
                  </a:moveTo>
                  <a:cubicBezTo>
                    <a:pt x="96" y="0"/>
                    <a:pt x="1" y="84"/>
                    <a:pt x="1" y="179"/>
                  </a:cubicBezTo>
                  <a:cubicBezTo>
                    <a:pt x="1" y="286"/>
                    <a:pt x="84" y="358"/>
                    <a:pt x="180" y="358"/>
                  </a:cubicBezTo>
                  <a:lnTo>
                    <a:pt x="1287" y="358"/>
                  </a:lnTo>
                  <a:cubicBezTo>
                    <a:pt x="1370" y="358"/>
                    <a:pt x="1465" y="286"/>
                    <a:pt x="1465" y="179"/>
                  </a:cubicBezTo>
                  <a:cubicBezTo>
                    <a:pt x="1465" y="84"/>
                    <a:pt x="1394" y="0"/>
                    <a:pt x="1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583;p73">
              <a:extLst>
                <a:ext uri="{FF2B5EF4-FFF2-40B4-BE49-F238E27FC236}">
                  <a16:creationId xmlns:a16="http://schemas.microsoft.com/office/drawing/2014/main" xmlns="" id="{90D2C4E2-4268-B5C8-2C9A-40C973119098}"/>
                </a:ext>
              </a:extLst>
            </p:cNvPr>
            <p:cNvSpPr/>
            <p:nvPr/>
          </p:nvSpPr>
          <p:spPr>
            <a:xfrm>
              <a:off x="5261834" y="298914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87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87"/>
                    <a:pt x="1465" y="179"/>
                  </a:cubicBezTo>
                  <a:cubicBezTo>
                    <a:pt x="1465" y="72"/>
                    <a:pt x="1370" y="1"/>
                    <a:pt x="1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584;p73">
              <a:extLst>
                <a:ext uri="{FF2B5EF4-FFF2-40B4-BE49-F238E27FC236}">
                  <a16:creationId xmlns:a16="http://schemas.microsoft.com/office/drawing/2014/main" xmlns="" id="{E088927A-B8C9-AE27-9AE5-5459DAA5AFA0}"/>
                </a:ext>
              </a:extLst>
            </p:cNvPr>
            <p:cNvSpPr/>
            <p:nvPr/>
          </p:nvSpPr>
          <p:spPr>
            <a:xfrm>
              <a:off x="5343507" y="298914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83" y="358"/>
                    <a:pt x="179" y="358"/>
                  </a:cubicBezTo>
                  <a:lnTo>
                    <a:pt x="1286" y="358"/>
                  </a:lnTo>
                  <a:cubicBezTo>
                    <a:pt x="1369" y="358"/>
                    <a:pt x="1465" y="287"/>
                    <a:pt x="1465" y="179"/>
                  </a:cubicBezTo>
                  <a:cubicBezTo>
                    <a:pt x="1465" y="72"/>
                    <a:pt x="1381" y="1"/>
                    <a:pt x="1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585;p73">
              <a:extLst>
                <a:ext uri="{FF2B5EF4-FFF2-40B4-BE49-F238E27FC236}">
                  <a16:creationId xmlns:a16="http://schemas.microsoft.com/office/drawing/2014/main" xmlns="" id="{ABB18FDB-D47A-6869-CFD0-55E7B3FE1990}"/>
                </a:ext>
              </a:extLst>
            </p:cNvPr>
            <p:cNvSpPr/>
            <p:nvPr/>
          </p:nvSpPr>
          <p:spPr>
            <a:xfrm>
              <a:off x="5506823" y="2989149"/>
              <a:ext cx="46172" cy="11400"/>
            </a:xfrm>
            <a:custGeom>
              <a:avLst/>
              <a:gdLst/>
              <a:ahLst/>
              <a:cxnLst/>
              <a:rect l="l" t="t" r="r" b="b"/>
              <a:pathLst>
                <a:path w="1454" h="359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1275" y="358"/>
                  </a:lnTo>
                  <a:cubicBezTo>
                    <a:pt x="1370" y="358"/>
                    <a:pt x="1453" y="287"/>
                    <a:pt x="1453" y="179"/>
                  </a:cubicBezTo>
                  <a:cubicBezTo>
                    <a:pt x="1453" y="72"/>
                    <a:pt x="1370" y="1"/>
                    <a:pt x="1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586;p73">
              <a:extLst>
                <a:ext uri="{FF2B5EF4-FFF2-40B4-BE49-F238E27FC236}">
                  <a16:creationId xmlns:a16="http://schemas.microsoft.com/office/drawing/2014/main" xmlns="" id="{24FA59E4-9B64-2D44-E279-5437F9B699C3}"/>
                </a:ext>
              </a:extLst>
            </p:cNvPr>
            <p:cNvSpPr/>
            <p:nvPr/>
          </p:nvSpPr>
          <p:spPr>
            <a:xfrm>
              <a:off x="5343507" y="3036051"/>
              <a:ext cx="46521" cy="10987"/>
            </a:xfrm>
            <a:custGeom>
              <a:avLst/>
              <a:gdLst/>
              <a:ahLst/>
              <a:cxnLst/>
              <a:rect l="l" t="t" r="r" b="b"/>
              <a:pathLst>
                <a:path w="1465" h="346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74"/>
                    <a:pt x="83" y="346"/>
                    <a:pt x="179" y="346"/>
                  </a:cubicBezTo>
                  <a:lnTo>
                    <a:pt x="1286" y="346"/>
                  </a:lnTo>
                  <a:cubicBezTo>
                    <a:pt x="1369" y="346"/>
                    <a:pt x="1465" y="274"/>
                    <a:pt x="1465" y="179"/>
                  </a:cubicBezTo>
                  <a:cubicBezTo>
                    <a:pt x="1465" y="72"/>
                    <a:pt x="1381" y="0"/>
                    <a:pt x="1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6587;p73">
              <a:extLst>
                <a:ext uri="{FF2B5EF4-FFF2-40B4-BE49-F238E27FC236}">
                  <a16:creationId xmlns:a16="http://schemas.microsoft.com/office/drawing/2014/main" xmlns="" id="{0DDC4A9E-2BA3-E09F-FB6B-B8A0CEED3437}"/>
                </a:ext>
              </a:extLst>
            </p:cNvPr>
            <p:cNvSpPr/>
            <p:nvPr/>
          </p:nvSpPr>
          <p:spPr>
            <a:xfrm>
              <a:off x="5424768" y="3036051"/>
              <a:ext cx="46553" cy="10987"/>
            </a:xfrm>
            <a:custGeom>
              <a:avLst/>
              <a:gdLst/>
              <a:ahLst/>
              <a:cxnLst/>
              <a:rect l="l" t="t" r="r" b="b"/>
              <a:pathLst>
                <a:path w="1466" h="346" extrusionOk="0">
                  <a:moveTo>
                    <a:pt x="180" y="0"/>
                  </a:moveTo>
                  <a:cubicBezTo>
                    <a:pt x="96" y="0"/>
                    <a:pt x="1" y="72"/>
                    <a:pt x="1" y="179"/>
                  </a:cubicBezTo>
                  <a:cubicBezTo>
                    <a:pt x="1" y="274"/>
                    <a:pt x="84" y="346"/>
                    <a:pt x="180" y="346"/>
                  </a:cubicBezTo>
                  <a:lnTo>
                    <a:pt x="1287" y="346"/>
                  </a:lnTo>
                  <a:cubicBezTo>
                    <a:pt x="1370" y="346"/>
                    <a:pt x="1465" y="274"/>
                    <a:pt x="1465" y="179"/>
                  </a:cubicBezTo>
                  <a:cubicBezTo>
                    <a:pt x="1465" y="72"/>
                    <a:pt x="1394" y="0"/>
                    <a:pt x="1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6588;p73">
              <a:extLst>
                <a:ext uri="{FF2B5EF4-FFF2-40B4-BE49-F238E27FC236}">
                  <a16:creationId xmlns:a16="http://schemas.microsoft.com/office/drawing/2014/main" xmlns="" id="{301905B7-0D7B-D745-DE07-AB7D2E9750B5}"/>
                </a:ext>
              </a:extLst>
            </p:cNvPr>
            <p:cNvSpPr/>
            <p:nvPr/>
          </p:nvSpPr>
          <p:spPr>
            <a:xfrm>
              <a:off x="5506823" y="3036051"/>
              <a:ext cx="46172" cy="10987"/>
            </a:xfrm>
            <a:custGeom>
              <a:avLst/>
              <a:gdLst/>
              <a:ahLst/>
              <a:cxnLst/>
              <a:rect l="l" t="t" r="r" b="b"/>
              <a:pathLst>
                <a:path w="1454" h="346" extrusionOk="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74"/>
                    <a:pt x="72" y="346"/>
                    <a:pt x="179" y="346"/>
                  </a:cubicBezTo>
                  <a:lnTo>
                    <a:pt x="1275" y="346"/>
                  </a:lnTo>
                  <a:cubicBezTo>
                    <a:pt x="1370" y="346"/>
                    <a:pt x="1453" y="274"/>
                    <a:pt x="1453" y="179"/>
                  </a:cubicBezTo>
                  <a:cubicBezTo>
                    <a:pt x="1453" y="72"/>
                    <a:pt x="1370" y="0"/>
                    <a:pt x="1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6589;p73">
              <a:extLst>
                <a:ext uri="{FF2B5EF4-FFF2-40B4-BE49-F238E27FC236}">
                  <a16:creationId xmlns:a16="http://schemas.microsoft.com/office/drawing/2014/main" xmlns="" id="{2F4B82AF-5B61-3E42-F6A0-CBE7386EDE5B}"/>
                </a:ext>
              </a:extLst>
            </p:cNvPr>
            <p:cNvSpPr/>
            <p:nvPr/>
          </p:nvSpPr>
          <p:spPr>
            <a:xfrm>
              <a:off x="5343126" y="2930752"/>
              <a:ext cx="46902" cy="33851"/>
            </a:xfrm>
            <a:custGeom>
              <a:avLst/>
              <a:gdLst/>
              <a:ahLst/>
              <a:cxnLst/>
              <a:rect l="l" t="t" r="r" b="b"/>
              <a:pathLst>
                <a:path w="1477" h="1066" extrusionOk="0">
                  <a:moveTo>
                    <a:pt x="1293" y="0"/>
                  </a:moveTo>
                  <a:cubicBezTo>
                    <a:pt x="1250" y="0"/>
                    <a:pt x="1209" y="18"/>
                    <a:pt x="1179" y="54"/>
                  </a:cubicBezTo>
                  <a:lnTo>
                    <a:pt x="572" y="661"/>
                  </a:lnTo>
                  <a:lnTo>
                    <a:pt x="322" y="411"/>
                  </a:lnTo>
                  <a:cubicBezTo>
                    <a:pt x="280" y="375"/>
                    <a:pt x="235" y="358"/>
                    <a:pt x="194" y="358"/>
                  </a:cubicBezTo>
                  <a:cubicBezTo>
                    <a:pt x="152" y="358"/>
                    <a:pt x="113" y="375"/>
                    <a:pt x="84" y="411"/>
                  </a:cubicBezTo>
                  <a:cubicBezTo>
                    <a:pt x="0" y="483"/>
                    <a:pt x="0" y="590"/>
                    <a:pt x="84" y="649"/>
                  </a:cubicBezTo>
                  <a:lnTo>
                    <a:pt x="453" y="1018"/>
                  </a:lnTo>
                  <a:cubicBezTo>
                    <a:pt x="476" y="1054"/>
                    <a:pt x="524" y="1066"/>
                    <a:pt x="572" y="1066"/>
                  </a:cubicBezTo>
                  <a:cubicBezTo>
                    <a:pt x="619" y="1066"/>
                    <a:pt x="655" y="1054"/>
                    <a:pt x="691" y="1018"/>
                  </a:cubicBezTo>
                  <a:lnTo>
                    <a:pt x="1417" y="292"/>
                  </a:lnTo>
                  <a:cubicBezTo>
                    <a:pt x="1477" y="233"/>
                    <a:pt x="1477" y="125"/>
                    <a:pt x="1417" y="54"/>
                  </a:cubicBezTo>
                  <a:cubicBezTo>
                    <a:pt x="1381" y="18"/>
                    <a:pt x="1337" y="0"/>
                    <a:pt x="12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6590;p73">
              <a:extLst>
                <a:ext uri="{FF2B5EF4-FFF2-40B4-BE49-F238E27FC236}">
                  <a16:creationId xmlns:a16="http://schemas.microsoft.com/office/drawing/2014/main" xmlns="" id="{3ACC8DBE-ED3F-9491-D941-19F8239B1139}"/>
                </a:ext>
              </a:extLst>
            </p:cNvPr>
            <p:cNvSpPr/>
            <p:nvPr/>
          </p:nvSpPr>
          <p:spPr>
            <a:xfrm>
              <a:off x="5506442" y="2930752"/>
              <a:ext cx="47283" cy="33851"/>
            </a:xfrm>
            <a:custGeom>
              <a:avLst/>
              <a:gdLst/>
              <a:ahLst/>
              <a:cxnLst/>
              <a:rect l="l" t="t" r="r" b="b"/>
              <a:pathLst>
                <a:path w="1489" h="1066" extrusionOk="0">
                  <a:moveTo>
                    <a:pt x="1282" y="0"/>
                  </a:moveTo>
                  <a:cubicBezTo>
                    <a:pt x="1239" y="0"/>
                    <a:pt x="1197" y="18"/>
                    <a:pt x="1167" y="54"/>
                  </a:cubicBezTo>
                  <a:lnTo>
                    <a:pt x="560" y="661"/>
                  </a:lnTo>
                  <a:lnTo>
                    <a:pt x="310" y="411"/>
                  </a:lnTo>
                  <a:cubicBezTo>
                    <a:pt x="275" y="375"/>
                    <a:pt x="230" y="358"/>
                    <a:pt x="187" y="358"/>
                  </a:cubicBezTo>
                  <a:cubicBezTo>
                    <a:pt x="144" y="358"/>
                    <a:pt x="102" y="375"/>
                    <a:pt x="72" y="411"/>
                  </a:cubicBezTo>
                  <a:cubicBezTo>
                    <a:pt x="1" y="483"/>
                    <a:pt x="1" y="590"/>
                    <a:pt x="72" y="649"/>
                  </a:cubicBezTo>
                  <a:lnTo>
                    <a:pt x="441" y="1018"/>
                  </a:lnTo>
                  <a:cubicBezTo>
                    <a:pt x="477" y="1054"/>
                    <a:pt x="513" y="1066"/>
                    <a:pt x="560" y="1066"/>
                  </a:cubicBezTo>
                  <a:cubicBezTo>
                    <a:pt x="608" y="1066"/>
                    <a:pt x="656" y="1054"/>
                    <a:pt x="679" y="1018"/>
                  </a:cubicBezTo>
                  <a:lnTo>
                    <a:pt x="1406" y="292"/>
                  </a:lnTo>
                  <a:cubicBezTo>
                    <a:pt x="1489" y="233"/>
                    <a:pt x="1489" y="125"/>
                    <a:pt x="1406" y="54"/>
                  </a:cubicBezTo>
                  <a:cubicBezTo>
                    <a:pt x="1370" y="18"/>
                    <a:pt x="1325" y="0"/>
                    <a:pt x="12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6591;p73">
              <a:extLst>
                <a:ext uri="{FF2B5EF4-FFF2-40B4-BE49-F238E27FC236}">
                  <a16:creationId xmlns:a16="http://schemas.microsoft.com/office/drawing/2014/main" xmlns="" id="{0F79665E-D1EE-033C-3AD1-8A4A09ABA0B0}"/>
                </a:ext>
              </a:extLst>
            </p:cNvPr>
            <p:cNvSpPr/>
            <p:nvPr/>
          </p:nvSpPr>
          <p:spPr>
            <a:xfrm>
              <a:off x="5424419" y="2977336"/>
              <a:ext cx="47283" cy="34168"/>
            </a:xfrm>
            <a:custGeom>
              <a:avLst/>
              <a:gdLst/>
              <a:ahLst/>
              <a:cxnLst/>
              <a:rect l="l" t="t" r="r" b="b"/>
              <a:pathLst>
                <a:path w="1489" h="1076" extrusionOk="0">
                  <a:moveTo>
                    <a:pt x="1293" y="1"/>
                  </a:moveTo>
                  <a:cubicBezTo>
                    <a:pt x="1250" y="1"/>
                    <a:pt x="1208" y="22"/>
                    <a:pt x="1179" y="63"/>
                  </a:cubicBezTo>
                  <a:lnTo>
                    <a:pt x="572" y="671"/>
                  </a:lnTo>
                  <a:lnTo>
                    <a:pt x="321" y="421"/>
                  </a:lnTo>
                  <a:cubicBezTo>
                    <a:pt x="280" y="379"/>
                    <a:pt x="235" y="358"/>
                    <a:pt x="193" y="358"/>
                  </a:cubicBezTo>
                  <a:cubicBezTo>
                    <a:pt x="152" y="358"/>
                    <a:pt x="113" y="379"/>
                    <a:pt x="83" y="421"/>
                  </a:cubicBezTo>
                  <a:cubicBezTo>
                    <a:pt x="0" y="492"/>
                    <a:pt x="0" y="599"/>
                    <a:pt x="83" y="659"/>
                  </a:cubicBezTo>
                  <a:lnTo>
                    <a:pt x="452" y="1028"/>
                  </a:lnTo>
                  <a:cubicBezTo>
                    <a:pt x="476" y="1052"/>
                    <a:pt x="524" y="1075"/>
                    <a:pt x="572" y="1075"/>
                  </a:cubicBezTo>
                  <a:cubicBezTo>
                    <a:pt x="619" y="1075"/>
                    <a:pt x="655" y="1052"/>
                    <a:pt x="691" y="1028"/>
                  </a:cubicBezTo>
                  <a:lnTo>
                    <a:pt x="1417" y="301"/>
                  </a:lnTo>
                  <a:cubicBezTo>
                    <a:pt x="1488" y="242"/>
                    <a:pt x="1488" y="123"/>
                    <a:pt x="1417" y="63"/>
                  </a:cubicBezTo>
                  <a:cubicBezTo>
                    <a:pt x="1381" y="22"/>
                    <a:pt x="1336" y="1"/>
                    <a:pt x="12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6592;p73">
              <a:extLst>
                <a:ext uri="{FF2B5EF4-FFF2-40B4-BE49-F238E27FC236}">
                  <a16:creationId xmlns:a16="http://schemas.microsoft.com/office/drawing/2014/main" xmlns="" id="{06185305-7875-CB7D-469C-9F41ADC1C0C1}"/>
                </a:ext>
              </a:extLst>
            </p:cNvPr>
            <p:cNvSpPr/>
            <p:nvPr/>
          </p:nvSpPr>
          <p:spPr>
            <a:xfrm>
              <a:off x="5261453" y="3024143"/>
              <a:ext cx="47283" cy="33851"/>
            </a:xfrm>
            <a:custGeom>
              <a:avLst/>
              <a:gdLst/>
              <a:ahLst/>
              <a:cxnLst/>
              <a:rect l="l" t="t" r="r" b="b"/>
              <a:pathLst>
                <a:path w="1489" h="1066" extrusionOk="0">
                  <a:moveTo>
                    <a:pt x="1289" y="0"/>
                  </a:moveTo>
                  <a:cubicBezTo>
                    <a:pt x="1248" y="0"/>
                    <a:pt x="1209" y="18"/>
                    <a:pt x="1179" y="54"/>
                  </a:cubicBezTo>
                  <a:lnTo>
                    <a:pt x="572" y="673"/>
                  </a:lnTo>
                  <a:lnTo>
                    <a:pt x="310" y="411"/>
                  </a:lnTo>
                  <a:cubicBezTo>
                    <a:pt x="274" y="375"/>
                    <a:pt x="230" y="357"/>
                    <a:pt x="186" y="357"/>
                  </a:cubicBezTo>
                  <a:cubicBezTo>
                    <a:pt x="143" y="357"/>
                    <a:pt x="102" y="375"/>
                    <a:pt x="72" y="411"/>
                  </a:cubicBezTo>
                  <a:cubicBezTo>
                    <a:pt x="0" y="494"/>
                    <a:pt x="0" y="590"/>
                    <a:pt x="72" y="649"/>
                  </a:cubicBezTo>
                  <a:lnTo>
                    <a:pt x="453" y="1030"/>
                  </a:lnTo>
                  <a:cubicBezTo>
                    <a:pt x="477" y="1054"/>
                    <a:pt x="524" y="1066"/>
                    <a:pt x="572" y="1066"/>
                  </a:cubicBezTo>
                  <a:cubicBezTo>
                    <a:pt x="608" y="1066"/>
                    <a:pt x="655" y="1054"/>
                    <a:pt x="691" y="1030"/>
                  </a:cubicBezTo>
                  <a:lnTo>
                    <a:pt x="1417" y="292"/>
                  </a:lnTo>
                  <a:cubicBezTo>
                    <a:pt x="1489" y="220"/>
                    <a:pt x="1489" y="113"/>
                    <a:pt x="1417" y="54"/>
                  </a:cubicBezTo>
                  <a:cubicBezTo>
                    <a:pt x="1376" y="18"/>
                    <a:pt x="1331" y="0"/>
                    <a:pt x="12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6593;p73">
              <a:extLst>
                <a:ext uri="{FF2B5EF4-FFF2-40B4-BE49-F238E27FC236}">
                  <a16:creationId xmlns:a16="http://schemas.microsoft.com/office/drawing/2014/main" xmlns="" id="{89CB08A4-8A45-BDB9-7955-8088D2468C0F}"/>
                </a:ext>
              </a:extLst>
            </p:cNvPr>
            <p:cNvSpPr/>
            <p:nvPr/>
          </p:nvSpPr>
          <p:spPr>
            <a:xfrm>
              <a:off x="5424419" y="2884231"/>
              <a:ext cx="47283" cy="33883"/>
            </a:xfrm>
            <a:custGeom>
              <a:avLst/>
              <a:gdLst/>
              <a:ahLst/>
              <a:cxnLst/>
              <a:rect l="l" t="t" r="r" b="b"/>
              <a:pathLst>
                <a:path w="1489" h="1067" extrusionOk="0">
                  <a:moveTo>
                    <a:pt x="1293" y="1"/>
                  </a:moveTo>
                  <a:cubicBezTo>
                    <a:pt x="1250" y="1"/>
                    <a:pt x="1208" y="19"/>
                    <a:pt x="1179" y="54"/>
                  </a:cubicBezTo>
                  <a:lnTo>
                    <a:pt x="572" y="674"/>
                  </a:lnTo>
                  <a:lnTo>
                    <a:pt x="321" y="412"/>
                  </a:lnTo>
                  <a:cubicBezTo>
                    <a:pt x="280" y="376"/>
                    <a:pt x="235" y="358"/>
                    <a:pt x="193" y="358"/>
                  </a:cubicBezTo>
                  <a:cubicBezTo>
                    <a:pt x="152" y="358"/>
                    <a:pt x="113" y="376"/>
                    <a:pt x="83" y="412"/>
                  </a:cubicBezTo>
                  <a:cubicBezTo>
                    <a:pt x="0" y="495"/>
                    <a:pt x="0" y="590"/>
                    <a:pt x="83" y="650"/>
                  </a:cubicBezTo>
                  <a:lnTo>
                    <a:pt x="452" y="1031"/>
                  </a:lnTo>
                  <a:cubicBezTo>
                    <a:pt x="476" y="1055"/>
                    <a:pt x="524" y="1067"/>
                    <a:pt x="572" y="1067"/>
                  </a:cubicBezTo>
                  <a:cubicBezTo>
                    <a:pt x="619" y="1067"/>
                    <a:pt x="655" y="1055"/>
                    <a:pt x="691" y="1031"/>
                  </a:cubicBezTo>
                  <a:lnTo>
                    <a:pt x="1417" y="293"/>
                  </a:lnTo>
                  <a:cubicBezTo>
                    <a:pt x="1488" y="221"/>
                    <a:pt x="1488" y="114"/>
                    <a:pt x="1417" y="54"/>
                  </a:cubicBezTo>
                  <a:cubicBezTo>
                    <a:pt x="1381" y="19"/>
                    <a:pt x="1336" y="1"/>
                    <a:pt x="12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29" y="4988976"/>
            <a:ext cx="1526326" cy="15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0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0C6EA02E-D2F4-4788-9ECE-C97FCC58F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65" t="25974" r="14273" b="26175"/>
          <a:stretch/>
        </p:blipFill>
        <p:spPr>
          <a:xfrm>
            <a:off x="-17776" y="-46163"/>
            <a:ext cx="12192000" cy="6886876"/>
          </a:xfrm>
          <a:prstGeom prst="rect">
            <a:avLst/>
          </a:prstGeom>
        </p:spPr>
      </p:pic>
      <p:sp>
        <p:nvSpPr>
          <p:cNvPr id="67" name="Овал 66">
            <a:extLst>
              <a:ext uri="{FF2B5EF4-FFF2-40B4-BE49-F238E27FC236}">
                <a16:creationId xmlns="" xmlns:a16="http://schemas.microsoft.com/office/drawing/2014/main" id="{FCA314AB-7D9E-4AA9-B222-8F3C67DE3731}"/>
              </a:ext>
            </a:extLst>
          </p:cNvPr>
          <p:cNvSpPr/>
          <p:nvPr/>
        </p:nvSpPr>
        <p:spPr>
          <a:xfrm>
            <a:off x="10037332" y="2155009"/>
            <a:ext cx="2020224" cy="2027965"/>
          </a:xfrm>
          <a:prstGeom prst="ellipse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="" xmlns:a16="http://schemas.microsoft.com/office/drawing/2014/main" id="{48825234-5B3C-40E8-AE31-0F098CDD93EB}"/>
              </a:ext>
            </a:extLst>
          </p:cNvPr>
          <p:cNvGrpSpPr/>
          <p:nvPr/>
        </p:nvGrpSpPr>
        <p:grpSpPr>
          <a:xfrm>
            <a:off x="3035721" y="465418"/>
            <a:ext cx="2102142" cy="2110198"/>
            <a:chOff x="1289343" y="3265503"/>
            <a:chExt cx="1929608" cy="1929608"/>
          </a:xfrm>
        </p:grpSpPr>
        <p:sp>
          <p:nvSpPr>
            <p:cNvPr id="71" name="Овал 70">
              <a:extLst>
                <a:ext uri="{FF2B5EF4-FFF2-40B4-BE49-F238E27FC236}">
                  <a16:creationId xmlns="" xmlns:a16="http://schemas.microsoft.com/office/drawing/2014/main" id="{4582F28A-BECA-4561-B48C-8087F1724703}"/>
                </a:ext>
              </a:extLst>
            </p:cNvPr>
            <p:cNvSpPr/>
            <p:nvPr/>
          </p:nvSpPr>
          <p:spPr>
            <a:xfrm>
              <a:off x="1323185" y="3299345"/>
              <a:ext cx="1854413" cy="1854413"/>
            </a:xfrm>
            <a:prstGeom prst="ellipse">
              <a:avLst/>
            </a:prstGeom>
            <a:gradFill flip="none" rotWithShape="1">
              <a:gsLst>
                <a:gs pos="32000">
                  <a:srgbClr val="2A2F60"/>
                </a:gs>
                <a:gs pos="57000">
                  <a:srgbClr val="193A85"/>
                </a:gs>
              </a:gsLst>
              <a:lin ang="0" scaled="1"/>
              <a:tileRect/>
            </a:gradFill>
            <a:ln>
              <a:noFill/>
            </a:ln>
            <a:effectLst>
              <a:outerShdw blurRad="114300" dist="38100" dir="6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2" name="Овал 71">
              <a:extLst>
                <a:ext uri="{FF2B5EF4-FFF2-40B4-BE49-F238E27FC236}">
                  <a16:creationId xmlns="" xmlns:a16="http://schemas.microsoft.com/office/drawing/2014/main" id="{3230C268-F1BE-49D4-BFF5-E2129890E279}"/>
                </a:ext>
              </a:extLst>
            </p:cNvPr>
            <p:cNvSpPr/>
            <p:nvPr/>
          </p:nvSpPr>
          <p:spPr>
            <a:xfrm>
              <a:off x="1289343" y="3265503"/>
              <a:ext cx="1929608" cy="1929608"/>
            </a:xfrm>
            <a:prstGeom prst="ellipse">
              <a:avLst/>
            </a:prstGeom>
            <a:gradFill flip="none" rotWithShape="1">
              <a:gsLst>
                <a:gs pos="32000">
                  <a:srgbClr val="2A2F60"/>
                </a:gs>
                <a:gs pos="57000">
                  <a:srgbClr val="193A85"/>
                </a:gs>
              </a:gsLst>
              <a:lin ang="0" scaled="1"/>
              <a:tileRect/>
            </a:gradFill>
            <a:ln>
              <a:noFill/>
            </a:ln>
            <a:effectLst>
              <a:outerShdw blurRad="114300" dist="38100" dir="6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8" name="Скругленный прямоугольник 29">
            <a:extLst>
              <a:ext uri="{FF2B5EF4-FFF2-40B4-BE49-F238E27FC236}">
                <a16:creationId xmlns="" xmlns:a16="http://schemas.microsoft.com/office/drawing/2014/main" id="{2961E184-C733-4F15-A4C3-2B295B09BB3E}"/>
              </a:ext>
            </a:extLst>
          </p:cNvPr>
          <p:cNvSpPr/>
          <p:nvPr/>
        </p:nvSpPr>
        <p:spPr>
          <a:xfrm>
            <a:off x="8443078" y="712578"/>
            <a:ext cx="1084386" cy="10843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351C5D42-3455-4233-9633-E3DE50FBC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428" y="1108244"/>
            <a:ext cx="824546" cy="824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8825234-5B3C-40E8-AE31-0F098CDD93EB}"/>
              </a:ext>
            </a:extLst>
          </p:cNvPr>
          <p:cNvGrpSpPr/>
          <p:nvPr/>
        </p:nvGrpSpPr>
        <p:grpSpPr>
          <a:xfrm>
            <a:off x="5504255" y="502427"/>
            <a:ext cx="2102142" cy="2110198"/>
            <a:chOff x="1289343" y="3265503"/>
            <a:chExt cx="1929608" cy="1929608"/>
          </a:xfrm>
        </p:grpSpPr>
        <p:sp>
          <p:nvSpPr>
            <p:cNvPr id="15" name="Овал 14">
              <a:extLst>
                <a:ext uri="{FF2B5EF4-FFF2-40B4-BE49-F238E27FC236}">
                  <a16:creationId xmlns="" xmlns:a16="http://schemas.microsoft.com/office/drawing/2014/main" id="{4582F28A-BECA-4561-B48C-8087F1724703}"/>
                </a:ext>
              </a:extLst>
            </p:cNvPr>
            <p:cNvSpPr/>
            <p:nvPr/>
          </p:nvSpPr>
          <p:spPr>
            <a:xfrm>
              <a:off x="1323185" y="3299345"/>
              <a:ext cx="1854413" cy="1854413"/>
            </a:xfrm>
            <a:prstGeom prst="ellipse">
              <a:avLst/>
            </a:prstGeom>
            <a:gradFill flip="none" rotWithShape="1">
              <a:gsLst>
                <a:gs pos="32000">
                  <a:srgbClr val="2A2F60"/>
                </a:gs>
                <a:gs pos="57000">
                  <a:srgbClr val="193A85"/>
                </a:gs>
              </a:gsLst>
              <a:lin ang="0" scaled="1"/>
              <a:tileRect/>
            </a:gradFill>
            <a:ln>
              <a:noFill/>
            </a:ln>
            <a:effectLst>
              <a:outerShdw blurRad="114300" dist="38100" dir="6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="" xmlns:a16="http://schemas.microsoft.com/office/drawing/2014/main" id="{3230C268-F1BE-49D4-BFF5-E2129890E279}"/>
                </a:ext>
              </a:extLst>
            </p:cNvPr>
            <p:cNvSpPr/>
            <p:nvPr/>
          </p:nvSpPr>
          <p:spPr>
            <a:xfrm>
              <a:off x="1289343" y="3265503"/>
              <a:ext cx="1929608" cy="1929608"/>
            </a:xfrm>
            <a:prstGeom prst="ellipse">
              <a:avLst/>
            </a:prstGeom>
            <a:gradFill flip="none" rotWithShape="1">
              <a:gsLst>
                <a:gs pos="32000">
                  <a:srgbClr val="2A2F60"/>
                </a:gs>
                <a:gs pos="57000">
                  <a:srgbClr val="193A85"/>
                </a:gs>
              </a:gsLst>
              <a:lin ang="0" scaled="1"/>
              <a:tileRect/>
            </a:gradFill>
            <a:ln>
              <a:noFill/>
            </a:ln>
            <a:effectLst>
              <a:outerShdw blurRad="114300" dist="38100" dir="6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1" name="Скругленный прямоугольник 29">
            <a:extLst>
              <a:ext uri="{FF2B5EF4-FFF2-40B4-BE49-F238E27FC236}">
                <a16:creationId xmlns="" xmlns:a16="http://schemas.microsoft.com/office/drawing/2014/main" id="{2961E184-C733-4F15-A4C3-2B295B09BB3E}"/>
              </a:ext>
            </a:extLst>
          </p:cNvPr>
          <p:cNvSpPr/>
          <p:nvPr/>
        </p:nvSpPr>
        <p:spPr>
          <a:xfrm>
            <a:off x="6034266" y="1008658"/>
            <a:ext cx="1084386" cy="10843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6577F5AD-C7A1-4251-8C9D-E1C027675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764" y="1134831"/>
            <a:ext cx="845389" cy="84538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26E1F3FC-2552-27C2-18F9-B843EBF6DB97}"/>
              </a:ext>
            </a:extLst>
          </p:cNvPr>
          <p:cNvGrpSpPr/>
          <p:nvPr/>
        </p:nvGrpSpPr>
        <p:grpSpPr>
          <a:xfrm rot="10570820">
            <a:off x="-787807" y="-860612"/>
            <a:ext cx="3692349" cy="3580562"/>
            <a:chOff x="8907497" y="1832902"/>
            <a:chExt cx="4658850" cy="4658850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F8979D4C-4250-18FC-14C0-5800DCFC33A2}"/>
                </a:ext>
              </a:extLst>
            </p:cNvPr>
            <p:cNvSpPr/>
            <p:nvPr/>
          </p:nvSpPr>
          <p:spPr>
            <a:xfrm>
              <a:off x="9164531" y="2120574"/>
              <a:ext cx="4118649" cy="4118649"/>
            </a:xfrm>
            <a:prstGeom prst="ellipse">
              <a:avLst/>
            </a:prstGeom>
            <a:solidFill>
              <a:srgbClr val="FBFC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Круг: прозрачная заливка 1030">
              <a:extLst>
                <a:ext uri="{FF2B5EF4-FFF2-40B4-BE49-F238E27FC236}">
                  <a16:creationId xmlns:a16="http://schemas.microsoft.com/office/drawing/2014/main" xmlns="" id="{F6293895-0F53-56EE-38DA-1C364E06A495}"/>
                </a:ext>
              </a:extLst>
            </p:cNvPr>
            <p:cNvSpPr/>
            <p:nvPr/>
          </p:nvSpPr>
          <p:spPr>
            <a:xfrm rot="9805414" flipV="1">
              <a:off x="8907497" y="1832902"/>
              <a:ext cx="4658850" cy="4658850"/>
            </a:xfrm>
            <a:prstGeom prst="donut">
              <a:avLst>
                <a:gd name="adj" fmla="val 7505"/>
              </a:avLst>
            </a:prstGeom>
            <a:gradFill flip="none" rotWithShape="1">
              <a:gsLst>
                <a:gs pos="41000">
                  <a:srgbClr val="193A85"/>
                </a:gs>
                <a:gs pos="14000">
                  <a:schemeClr val="bg1"/>
                </a:gs>
                <a:gs pos="70000">
                  <a:srgbClr val="2A2F6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24CBFE2-8209-6EEF-2F2C-75F568CC2C5A}"/>
              </a:ext>
            </a:extLst>
          </p:cNvPr>
          <p:cNvSpPr txBox="1"/>
          <p:nvPr/>
        </p:nvSpPr>
        <p:spPr>
          <a:xfrm>
            <a:off x="-257085" y="1189746"/>
            <a:ext cx="3038792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3A85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ПОДПИСЫВАЙТЕСЬ НА </a:t>
            </a:r>
            <a:r>
              <a:rPr kumimoji="0" lang="ru-RU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93A85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НА</a:t>
            </a:r>
            <a:r>
              <a:rPr lang="ru-RU" sz="1900" b="1" dirty="0" smtClean="0">
                <a:solidFill>
                  <a:srgbClr val="193A85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ШИ КАНАЛЫ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193A85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oogle Shape;13530;p70">
            <a:extLst>
              <a:ext uri="{FF2B5EF4-FFF2-40B4-BE49-F238E27FC236}">
                <a16:creationId xmlns:a16="http://schemas.microsoft.com/office/drawing/2014/main" xmlns="" id="{D3E409F5-9997-F598-E780-386A3B976268}"/>
              </a:ext>
            </a:extLst>
          </p:cNvPr>
          <p:cNvGrpSpPr/>
          <p:nvPr/>
        </p:nvGrpSpPr>
        <p:grpSpPr>
          <a:xfrm>
            <a:off x="687939" y="216745"/>
            <a:ext cx="548492" cy="772006"/>
            <a:chOff x="1333682" y="3344330"/>
            <a:chExt cx="271213" cy="383088"/>
          </a:xfrm>
          <a:solidFill>
            <a:srgbClr val="1C387E"/>
          </a:solidFill>
        </p:grpSpPr>
        <p:sp>
          <p:nvSpPr>
            <p:cNvPr id="26" name="Google Shape;13531;p70">
              <a:extLst>
                <a:ext uri="{FF2B5EF4-FFF2-40B4-BE49-F238E27FC236}">
                  <a16:creationId xmlns:a16="http://schemas.microsoft.com/office/drawing/2014/main" xmlns="" id="{1115339D-1858-DCD7-9E04-60131C497E25}"/>
                </a:ext>
              </a:extLst>
            </p:cNvPr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3532;p70">
              <a:extLst>
                <a:ext uri="{FF2B5EF4-FFF2-40B4-BE49-F238E27FC236}">
                  <a16:creationId xmlns:a16="http://schemas.microsoft.com/office/drawing/2014/main" xmlns="" id="{AB42FF39-5FF1-D11F-BEB4-A61F334EF821}"/>
                </a:ext>
              </a:extLst>
            </p:cNvPr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3533;p70">
              <a:extLst>
                <a:ext uri="{FF2B5EF4-FFF2-40B4-BE49-F238E27FC236}">
                  <a16:creationId xmlns:a16="http://schemas.microsoft.com/office/drawing/2014/main" xmlns="" id="{715B7666-2F88-952E-57CB-5C8B1183773E}"/>
                </a:ext>
              </a:extLst>
            </p:cNvPr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3534;p70">
              <a:extLst>
                <a:ext uri="{FF2B5EF4-FFF2-40B4-BE49-F238E27FC236}">
                  <a16:creationId xmlns:a16="http://schemas.microsoft.com/office/drawing/2014/main" xmlns="" id="{773B429A-AD50-FDEC-6641-75402D13B9A9}"/>
                </a:ext>
              </a:extLst>
            </p:cNvPr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3535;p70">
              <a:extLst>
                <a:ext uri="{FF2B5EF4-FFF2-40B4-BE49-F238E27FC236}">
                  <a16:creationId xmlns:a16="http://schemas.microsoft.com/office/drawing/2014/main" xmlns="" id="{BD0A72D8-3102-7D4A-0742-8C8ADD99CC04}"/>
                </a:ext>
              </a:extLst>
            </p:cNvPr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3536;p70">
              <a:extLst>
                <a:ext uri="{FF2B5EF4-FFF2-40B4-BE49-F238E27FC236}">
                  <a16:creationId xmlns:a16="http://schemas.microsoft.com/office/drawing/2014/main" xmlns="" id="{5E36F0B5-4C2D-F0DA-E4D9-B564C02BA802}"/>
                </a:ext>
              </a:extLst>
            </p:cNvPr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3537;p70">
              <a:extLst>
                <a:ext uri="{FF2B5EF4-FFF2-40B4-BE49-F238E27FC236}">
                  <a16:creationId xmlns:a16="http://schemas.microsoft.com/office/drawing/2014/main" xmlns="" id="{22847448-56D0-76A1-3CD1-9CAFCB879977}"/>
                </a:ext>
              </a:extLst>
            </p:cNvPr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3538;p70">
              <a:extLst>
                <a:ext uri="{FF2B5EF4-FFF2-40B4-BE49-F238E27FC236}">
                  <a16:creationId xmlns:a16="http://schemas.microsoft.com/office/drawing/2014/main" xmlns="" id="{B562B5A0-C345-E078-1AE6-AFF60BC6AC8E}"/>
                </a:ext>
              </a:extLst>
            </p:cNvPr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3539;p70">
              <a:extLst>
                <a:ext uri="{FF2B5EF4-FFF2-40B4-BE49-F238E27FC236}">
                  <a16:creationId xmlns:a16="http://schemas.microsoft.com/office/drawing/2014/main" xmlns="" id="{8FA4C2F7-4DDD-4F41-B66D-0968FF1FD3AD}"/>
                </a:ext>
              </a:extLst>
            </p:cNvPr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3540;p70">
              <a:extLst>
                <a:ext uri="{FF2B5EF4-FFF2-40B4-BE49-F238E27FC236}">
                  <a16:creationId xmlns:a16="http://schemas.microsoft.com/office/drawing/2014/main" xmlns="" id="{2BC33C8D-A858-1DC5-000B-547294BE8579}"/>
                </a:ext>
              </a:extLst>
            </p:cNvPr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3541;p70">
              <a:extLst>
                <a:ext uri="{FF2B5EF4-FFF2-40B4-BE49-F238E27FC236}">
                  <a16:creationId xmlns:a16="http://schemas.microsoft.com/office/drawing/2014/main" xmlns="" id="{C86F731F-386D-9F72-98C1-3AEBC8179629}"/>
                </a:ext>
              </a:extLst>
            </p:cNvPr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BADB0C9C-179C-4135-A17D-581E17AF80B6}"/>
              </a:ext>
            </a:extLst>
          </p:cNvPr>
          <p:cNvGrpSpPr/>
          <p:nvPr/>
        </p:nvGrpSpPr>
        <p:grpSpPr>
          <a:xfrm>
            <a:off x="525713" y="3219432"/>
            <a:ext cx="2102142" cy="2110198"/>
            <a:chOff x="1289343" y="3265503"/>
            <a:chExt cx="1929608" cy="1929608"/>
          </a:xfrm>
        </p:grpSpPr>
        <p:sp>
          <p:nvSpPr>
            <p:cNvPr id="38" name="Овал 37">
              <a:extLst>
                <a:ext uri="{FF2B5EF4-FFF2-40B4-BE49-F238E27FC236}">
                  <a16:creationId xmlns="" xmlns:a16="http://schemas.microsoft.com/office/drawing/2014/main" id="{12BB5D04-2304-4558-824C-BCDEF90465A2}"/>
                </a:ext>
              </a:extLst>
            </p:cNvPr>
            <p:cNvSpPr/>
            <p:nvPr/>
          </p:nvSpPr>
          <p:spPr>
            <a:xfrm>
              <a:off x="1323185" y="3299345"/>
              <a:ext cx="1854413" cy="1854413"/>
            </a:xfrm>
            <a:prstGeom prst="ellipse">
              <a:avLst/>
            </a:prstGeom>
            <a:gradFill flip="none" rotWithShape="1">
              <a:gsLst>
                <a:gs pos="32000">
                  <a:srgbClr val="2A2F60"/>
                </a:gs>
                <a:gs pos="57000">
                  <a:srgbClr val="193A85"/>
                </a:gs>
              </a:gsLst>
              <a:lin ang="0" scaled="1"/>
              <a:tileRect/>
            </a:gradFill>
            <a:ln>
              <a:noFill/>
            </a:ln>
            <a:effectLst>
              <a:outerShdw blurRad="114300" dist="38100" dir="6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Овал 38">
              <a:extLst>
                <a:ext uri="{FF2B5EF4-FFF2-40B4-BE49-F238E27FC236}">
                  <a16:creationId xmlns="" xmlns:a16="http://schemas.microsoft.com/office/drawing/2014/main" id="{443A24C2-F367-46D5-A2BE-4E7770F278AC}"/>
                </a:ext>
              </a:extLst>
            </p:cNvPr>
            <p:cNvSpPr/>
            <p:nvPr/>
          </p:nvSpPr>
          <p:spPr>
            <a:xfrm>
              <a:off x="1289343" y="3265503"/>
              <a:ext cx="1929608" cy="1929608"/>
            </a:xfrm>
            <a:prstGeom prst="ellipse">
              <a:avLst/>
            </a:prstGeom>
            <a:gradFill flip="none" rotWithShape="1">
              <a:gsLst>
                <a:gs pos="32000">
                  <a:srgbClr val="2A2F60"/>
                </a:gs>
                <a:gs pos="57000">
                  <a:srgbClr val="193A85"/>
                </a:gs>
              </a:gsLst>
              <a:lin ang="0" scaled="1"/>
              <a:tileRect/>
            </a:gradFill>
            <a:ln>
              <a:noFill/>
            </a:ln>
            <a:effectLst>
              <a:outerShdw blurRad="114300" dist="38100" dir="6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0" name="Скругленный прямоугольник 29">
            <a:extLst>
              <a:ext uri="{FF2B5EF4-FFF2-40B4-BE49-F238E27FC236}">
                <a16:creationId xmlns="" xmlns:a16="http://schemas.microsoft.com/office/drawing/2014/main" id="{8042FF40-F6D2-4286-B560-D9D3B7C2C140}"/>
              </a:ext>
            </a:extLst>
          </p:cNvPr>
          <p:cNvSpPr/>
          <p:nvPr/>
        </p:nvSpPr>
        <p:spPr>
          <a:xfrm>
            <a:off x="1055724" y="3725663"/>
            <a:ext cx="1084386" cy="10843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F587DE51-1E79-4AAB-9ECD-AA83BB9DF019}"/>
              </a:ext>
            </a:extLst>
          </p:cNvPr>
          <p:cNvGrpSpPr/>
          <p:nvPr/>
        </p:nvGrpSpPr>
        <p:grpSpPr>
          <a:xfrm>
            <a:off x="3130770" y="3211512"/>
            <a:ext cx="2102142" cy="2110198"/>
            <a:chOff x="1289343" y="3265503"/>
            <a:chExt cx="1929608" cy="1929608"/>
          </a:xfrm>
        </p:grpSpPr>
        <p:sp>
          <p:nvSpPr>
            <p:cNvPr id="42" name="Овал 41">
              <a:extLst>
                <a:ext uri="{FF2B5EF4-FFF2-40B4-BE49-F238E27FC236}">
                  <a16:creationId xmlns="" xmlns:a16="http://schemas.microsoft.com/office/drawing/2014/main" id="{6214E8EB-5AB3-416B-AEEF-5EBE997993DF}"/>
                </a:ext>
              </a:extLst>
            </p:cNvPr>
            <p:cNvSpPr/>
            <p:nvPr/>
          </p:nvSpPr>
          <p:spPr>
            <a:xfrm>
              <a:off x="1323185" y="3299345"/>
              <a:ext cx="1854413" cy="1854413"/>
            </a:xfrm>
            <a:prstGeom prst="ellipse">
              <a:avLst/>
            </a:prstGeom>
            <a:gradFill flip="none" rotWithShape="1">
              <a:gsLst>
                <a:gs pos="32000">
                  <a:srgbClr val="2A2F60"/>
                </a:gs>
                <a:gs pos="57000">
                  <a:srgbClr val="193A85"/>
                </a:gs>
              </a:gsLst>
              <a:lin ang="0" scaled="1"/>
              <a:tileRect/>
            </a:gradFill>
            <a:ln>
              <a:noFill/>
            </a:ln>
            <a:effectLst>
              <a:outerShdw blurRad="114300" dist="38100" dir="6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Овал 42">
              <a:extLst>
                <a:ext uri="{FF2B5EF4-FFF2-40B4-BE49-F238E27FC236}">
                  <a16:creationId xmlns="" xmlns:a16="http://schemas.microsoft.com/office/drawing/2014/main" id="{CC51960A-311D-4A47-A674-229BBC673407}"/>
                </a:ext>
              </a:extLst>
            </p:cNvPr>
            <p:cNvSpPr/>
            <p:nvPr/>
          </p:nvSpPr>
          <p:spPr>
            <a:xfrm>
              <a:off x="1289343" y="3265503"/>
              <a:ext cx="1929608" cy="1929608"/>
            </a:xfrm>
            <a:prstGeom prst="ellipse">
              <a:avLst/>
            </a:prstGeom>
            <a:gradFill flip="none" rotWithShape="1">
              <a:gsLst>
                <a:gs pos="32000">
                  <a:srgbClr val="2A2F60"/>
                </a:gs>
                <a:gs pos="57000">
                  <a:srgbClr val="193A85"/>
                </a:gs>
              </a:gsLst>
              <a:lin ang="0" scaled="1"/>
              <a:tileRect/>
            </a:gradFill>
            <a:ln>
              <a:noFill/>
            </a:ln>
            <a:effectLst>
              <a:outerShdw blurRad="114300" dist="38100" dir="6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4" name="Скругленный прямоугольник 29">
            <a:extLst>
              <a:ext uri="{FF2B5EF4-FFF2-40B4-BE49-F238E27FC236}">
                <a16:creationId xmlns="" xmlns:a16="http://schemas.microsoft.com/office/drawing/2014/main" id="{4E0EF633-F6DF-4ED3-BC97-A50F96E1E194}"/>
              </a:ext>
            </a:extLst>
          </p:cNvPr>
          <p:cNvSpPr/>
          <p:nvPr/>
        </p:nvSpPr>
        <p:spPr>
          <a:xfrm>
            <a:off x="3660781" y="3717743"/>
            <a:ext cx="1084386" cy="10843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5" name="Группа 44">
            <a:extLst>
              <a:ext uri="{FF2B5EF4-FFF2-40B4-BE49-F238E27FC236}">
                <a16:creationId xmlns="" xmlns:a16="http://schemas.microsoft.com/office/drawing/2014/main" id="{D916DD23-570B-4026-A73B-9AEEDCC454F2}"/>
              </a:ext>
            </a:extLst>
          </p:cNvPr>
          <p:cNvGrpSpPr/>
          <p:nvPr/>
        </p:nvGrpSpPr>
        <p:grpSpPr>
          <a:xfrm>
            <a:off x="7794920" y="564392"/>
            <a:ext cx="2102142" cy="2110198"/>
            <a:chOff x="1289343" y="3265503"/>
            <a:chExt cx="1929608" cy="1929608"/>
          </a:xfrm>
        </p:grpSpPr>
        <p:sp>
          <p:nvSpPr>
            <p:cNvPr id="46" name="Овал 45">
              <a:extLst>
                <a:ext uri="{FF2B5EF4-FFF2-40B4-BE49-F238E27FC236}">
                  <a16:creationId xmlns="" xmlns:a16="http://schemas.microsoft.com/office/drawing/2014/main" id="{FCA314AB-7D9E-4AA9-B222-8F3C67DE3731}"/>
                </a:ext>
              </a:extLst>
            </p:cNvPr>
            <p:cNvSpPr/>
            <p:nvPr/>
          </p:nvSpPr>
          <p:spPr>
            <a:xfrm>
              <a:off x="1323185" y="3299345"/>
              <a:ext cx="1854413" cy="1854413"/>
            </a:xfrm>
            <a:prstGeom prst="ellipse">
              <a:avLst/>
            </a:prstGeom>
            <a:gradFill flip="none" rotWithShape="1">
              <a:gsLst>
                <a:gs pos="32000">
                  <a:srgbClr val="2A2F60"/>
                </a:gs>
                <a:gs pos="57000">
                  <a:srgbClr val="193A85"/>
                </a:gs>
              </a:gsLst>
              <a:lin ang="0" scaled="1"/>
              <a:tileRect/>
            </a:gradFill>
            <a:ln>
              <a:noFill/>
            </a:ln>
            <a:effectLst>
              <a:outerShdw blurRad="114300" dist="38100" dir="6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Овал 46">
              <a:extLst>
                <a:ext uri="{FF2B5EF4-FFF2-40B4-BE49-F238E27FC236}">
                  <a16:creationId xmlns="" xmlns:a16="http://schemas.microsoft.com/office/drawing/2014/main" id="{BB284E2C-46B0-4A69-9D1E-129888EBF0D4}"/>
                </a:ext>
              </a:extLst>
            </p:cNvPr>
            <p:cNvSpPr/>
            <p:nvPr/>
          </p:nvSpPr>
          <p:spPr>
            <a:xfrm>
              <a:off x="1289343" y="3265503"/>
              <a:ext cx="1929608" cy="1929608"/>
            </a:xfrm>
            <a:prstGeom prst="ellipse">
              <a:avLst/>
            </a:prstGeom>
            <a:gradFill flip="none" rotWithShape="1">
              <a:gsLst>
                <a:gs pos="32000">
                  <a:srgbClr val="2A2F60"/>
                </a:gs>
                <a:gs pos="57000">
                  <a:srgbClr val="193A85"/>
                </a:gs>
              </a:gsLst>
              <a:lin ang="0" scaled="1"/>
              <a:tileRect/>
            </a:gradFill>
            <a:ln>
              <a:noFill/>
            </a:ln>
            <a:effectLst>
              <a:outerShdw blurRad="114300" dist="38100" dir="6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9" name="Скругленный прямоугольник 29">
            <a:extLst>
              <a:ext uri="{FF2B5EF4-FFF2-40B4-BE49-F238E27FC236}">
                <a16:creationId xmlns="" xmlns:a16="http://schemas.microsoft.com/office/drawing/2014/main" id="{7D04B436-E785-43A8-84B2-F4F549884FE2}"/>
              </a:ext>
            </a:extLst>
          </p:cNvPr>
          <p:cNvSpPr/>
          <p:nvPr/>
        </p:nvSpPr>
        <p:spPr>
          <a:xfrm>
            <a:off x="8324931" y="1070623"/>
            <a:ext cx="1084386" cy="10843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766CBC6B-6162-4107-ACF9-BE7627620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278" y="3781758"/>
            <a:ext cx="917277" cy="91727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8FBBB825-E216-4B65-82F5-E5DAB2E31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484" y="3805098"/>
            <a:ext cx="907186" cy="90718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55288DEE-CDC6-47B2-9A55-B587F0193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529" y="1171606"/>
            <a:ext cx="907186" cy="907186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="" xmlns:a16="http://schemas.microsoft.com/office/drawing/2014/main" id="{40E88ABD-26BB-41F6-ABB6-8CD91F48B6E9}"/>
              </a:ext>
            </a:extLst>
          </p:cNvPr>
          <p:cNvGrpSpPr/>
          <p:nvPr/>
        </p:nvGrpSpPr>
        <p:grpSpPr>
          <a:xfrm>
            <a:off x="5704703" y="3311046"/>
            <a:ext cx="1992235" cy="1999870"/>
            <a:chOff x="1289343" y="3265503"/>
            <a:chExt cx="1929608" cy="1929608"/>
          </a:xfrm>
        </p:grpSpPr>
        <p:sp>
          <p:nvSpPr>
            <p:cNvPr id="55" name="Овал 54">
              <a:extLst>
                <a:ext uri="{FF2B5EF4-FFF2-40B4-BE49-F238E27FC236}">
                  <a16:creationId xmlns="" xmlns:a16="http://schemas.microsoft.com/office/drawing/2014/main" id="{15B47636-A249-42FA-A03B-3F9DB249C1D6}"/>
                </a:ext>
              </a:extLst>
            </p:cNvPr>
            <p:cNvSpPr/>
            <p:nvPr/>
          </p:nvSpPr>
          <p:spPr>
            <a:xfrm>
              <a:off x="1323185" y="3299345"/>
              <a:ext cx="1854413" cy="1854413"/>
            </a:xfrm>
            <a:prstGeom prst="ellipse">
              <a:avLst/>
            </a:prstGeom>
            <a:gradFill flip="none" rotWithShape="1">
              <a:gsLst>
                <a:gs pos="32000">
                  <a:srgbClr val="2A2F60"/>
                </a:gs>
                <a:gs pos="57000">
                  <a:srgbClr val="193A85"/>
                </a:gs>
              </a:gsLst>
              <a:lin ang="0" scaled="1"/>
              <a:tileRect/>
            </a:gradFill>
            <a:ln>
              <a:noFill/>
            </a:ln>
            <a:effectLst>
              <a:outerShdw blurRad="114300" dist="38100" dir="6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Овал 55">
              <a:extLst>
                <a:ext uri="{FF2B5EF4-FFF2-40B4-BE49-F238E27FC236}">
                  <a16:creationId xmlns="" xmlns:a16="http://schemas.microsoft.com/office/drawing/2014/main" id="{0541F1A0-CF1D-4081-8CAC-90CC55BB2C45}"/>
                </a:ext>
              </a:extLst>
            </p:cNvPr>
            <p:cNvSpPr/>
            <p:nvPr/>
          </p:nvSpPr>
          <p:spPr>
            <a:xfrm>
              <a:off x="1289343" y="3265503"/>
              <a:ext cx="1929608" cy="1929608"/>
            </a:xfrm>
            <a:prstGeom prst="ellipse">
              <a:avLst/>
            </a:prstGeom>
            <a:gradFill flip="none" rotWithShape="1">
              <a:gsLst>
                <a:gs pos="32000">
                  <a:srgbClr val="2A2F60"/>
                </a:gs>
                <a:gs pos="57000">
                  <a:srgbClr val="193A85"/>
                </a:gs>
              </a:gsLst>
              <a:lin ang="0" scaled="1"/>
              <a:tileRect/>
            </a:gradFill>
            <a:ln>
              <a:noFill/>
            </a:ln>
            <a:effectLst>
              <a:outerShdw blurRad="114300" dist="38100" dir="6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7" name="Скругленный прямоугольник 29">
            <a:extLst>
              <a:ext uri="{FF2B5EF4-FFF2-40B4-BE49-F238E27FC236}">
                <a16:creationId xmlns="" xmlns:a16="http://schemas.microsoft.com/office/drawing/2014/main" id="{CA695313-B9B6-404E-9480-4B14F4227F8D}"/>
              </a:ext>
            </a:extLst>
          </p:cNvPr>
          <p:cNvSpPr/>
          <p:nvPr/>
        </p:nvSpPr>
        <p:spPr>
          <a:xfrm>
            <a:off x="6143080" y="3705488"/>
            <a:ext cx="1084386" cy="10843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5349DB7D-8E11-47D7-B853-12703F1AC5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5660" y="3748068"/>
            <a:ext cx="999226" cy="999226"/>
          </a:xfrm>
          <a:prstGeom prst="rect">
            <a:avLst/>
          </a:prstGeom>
        </p:spPr>
      </p:pic>
      <p:grpSp>
        <p:nvGrpSpPr>
          <p:cNvPr id="59" name="Группа 58">
            <a:extLst>
              <a:ext uri="{FF2B5EF4-FFF2-40B4-BE49-F238E27FC236}">
                <a16:creationId xmlns="" xmlns:a16="http://schemas.microsoft.com/office/drawing/2014/main" id="{CABCDFEB-FC32-4683-AB1D-FD059BF17770}"/>
              </a:ext>
            </a:extLst>
          </p:cNvPr>
          <p:cNvGrpSpPr/>
          <p:nvPr/>
        </p:nvGrpSpPr>
        <p:grpSpPr>
          <a:xfrm>
            <a:off x="8045097" y="3362201"/>
            <a:ext cx="1992235" cy="1999870"/>
            <a:chOff x="1289343" y="3265503"/>
            <a:chExt cx="1929608" cy="1929608"/>
          </a:xfrm>
        </p:grpSpPr>
        <p:sp>
          <p:nvSpPr>
            <p:cNvPr id="60" name="Овал 59">
              <a:extLst>
                <a:ext uri="{FF2B5EF4-FFF2-40B4-BE49-F238E27FC236}">
                  <a16:creationId xmlns="" xmlns:a16="http://schemas.microsoft.com/office/drawing/2014/main" id="{9035E968-B8EA-4878-8192-0F51D1B660C2}"/>
                </a:ext>
              </a:extLst>
            </p:cNvPr>
            <p:cNvSpPr/>
            <p:nvPr/>
          </p:nvSpPr>
          <p:spPr>
            <a:xfrm>
              <a:off x="1323185" y="3299345"/>
              <a:ext cx="1854413" cy="1854413"/>
            </a:xfrm>
            <a:prstGeom prst="ellipse">
              <a:avLst/>
            </a:prstGeom>
            <a:gradFill flip="none" rotWithShape="1">
              <a:gsLst>
                <a:gs pos="32000">
                  <a:srgbClr val="2A2F60"/>
                </a:gs>
                <a:gs pos="57000">
                  <a:srgbClr val="193A85"/>
                </a:gs>
              </a:gsLst>
              <a:lin ang="0" scaled="1"/>
              <a:tileRect/>
            </a:gradFill>
            <a:ln>
              <a:noFill/>
            </a:ln>
            <a:effectLst>
              <a:outerShdw blurRad="114300" dist="38100" dir="6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Овал 60">
              <a:extLst>
                <a:ext uri="{FF2B5EF4-FFF2-40B4-BE49-F238E27FC236}">
                  <a16:creationId xmlns="" xmlns:a16="http://schemas.microsoft.com/office/drawing/2014/main" id="{E6FC0B13-08DE-4C92-9093-9246CD1ADD25}"/>
                </a:ext>
              </a:extLst>
            </p:cNvPr>
            <p:cNvSpPr/>
            <p:nvPr/>
          </p:nvSpPr>
          <p:spPr>
            <a:xfrm>
              <a:off x="1289343" y="3265503"/>
              <a:ext cx="1929608" cy="1929608"/>
            </a:xfrm>
            <a:prstGeom prst="ellipse">
              <a:avLst/>
            </a:prstGeom>
            <a:gradFill flip="none" rotWithShape="1">
              <a:gsLst>
                <a:gs pos="32000">
                  <a:srgbClr val="2A2F60"/>
                </a:gs>
                <a:gs pos="57000">
                  <a:srgbClr val="193A85"/>
                </a:gs>
              </a:gsLst>
              <a:lin ang="0" scaled="1"/>
              <a:tileRect/>
            </a:gradFill>
            <a:ln>
              <a:noFill/>
            </a:ln>
            <a:effectLst>
              <a:outerShdw blurRad="114300" dist="38100" dir="606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2" name="Скругленный прямоугольник 29">
            <a:extLst>
              <a:ext uri="{FF2B5EF4-FFF2-40B4-BE49-F238E27FC236}">
                <a16:creationId xmlns="" xmlns:a16="http://schemas.microsoft.com/office/drawing/2014/main" id="{DED5D6C4-88E5-4316-9AC1-0BE56C5E955C}"/>
              </a:ext>
            </a:extLst>
          </p:cNvPr>
          <p:cNvSpPr/>
          <p:nvPr/>
        </p:nvSpPr>
        <p:spPr>
          <a:xfrm>
            <a:off x="8499021" y="3781758"/>
            <a:ext cx="1084386" cy="10843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E5734F80-108B-4D71-A041-E3461A271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5823" y="3837602"/>
            <a:ext cx="923026" cy="923026"/>
          </a:xfrm>
          <a:prstGeom prst="rect">
            <a:avLst/>
          </a:prstGeom>
        </p:spPr>
      </p:pic>
      <p:sp>
        <p:nvSpPr>
          <p:cNvPr id="65" name="Скругленный прямоугольник 29">
            <a:extLst>
              <a:ext uri="{FF2B5EF4-FFF2-40B4-BE49-F238E27FC236}">
                <a16:creationId xmlns="" xmlns:a16="http://schemas.microsoft.com/office/drawing/2014/main" id="{DED5D6C4-88E5-4316-9AC1-0BE56C5E955C}"/>
              </a:ext>
            </a:extLst>
          </p:cNvPr>
          <p:cNvSpPr/>
          <p:nvPr/>
        </p:nvSpPr>
        <p:spPr>
          <a:xfrm>
            <a:off x="10275858" y="2399940"/>
            <a:ext cx="1507621" cy="14808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910" y="2505339"/>
            <a:ext cx="1307067" cy="130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Прямоугольник: скругленные углы 36">
            <a:extLst>
              <a:ext uri="{FF2B5EF4-FFF2-40B4-BE49-F238E27FC236}">
                <a16:creationId xmlns="" xmlns:a16="http://schemas.microsoft.com/office/drawing/2014/main" id="{77506A7B-73C0-468F-9950-54D879223306}"/>
              </a:ext>
            </a:extLst>
          </p:cNvPr>
          <p:cNvSpPr/>
          <p:nvPr/>
        </p:nvSpPr>
        <p:spPr>
          <a:xfrm>
            <a:off x="913849" y="5020857"/>
            <a:ext cx="1253468" cy="527099"/>
          </a:xfrm>
          <a:prstGeom prst="round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  <a:endParaRPr lang="ru-RU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Прямоугольник: скругленные углы 36">
            <a:extLst>
              <a:ext uri="{FF2B5EF4-FFF2-40B4-BE49-F238E27FC236}">
                <a16:creationId xmlns="" xmlns:a16="http://schemas.microsoft.com/office/drawing/2014/main" id="{77506A7B-73C0-468F-9950-54D879223306}"/>
              </a:ext>
            </a:extLst>
          </p:cNvPr>
          <p:cNvSpPr/>
          <p:nvPr/>
        </p:nvSpPr>
        <p:spPr>
          <a:xfrm>
            <a:off x="3586343" y="5020857"/>
            <a:ext cx="1253468" cy="527099"/>
          </a:xfrm>
          <a:prstGeom prst="round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  <a:endParaRPr lang="ru-RU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Прямоугольник: скругленные углы 36">
            <a:extLst>
              <a:ext uri="{FF2B5EF4-FFF2-40B4-BE49-F238E27FC236}">
                <a16:creationId xmlns="" xmlns:a16="http://schemas.microsoft.com/office/drawing/2014/main" id="{77506A7B-73C0-468F-9950-54D879223306}"/>
              </a:ext>
            </a:extLst>
          </p:cNvPr>
          <p:cNvSpPr/>
          <p:nvPr/>
        </p:nvSpPr>
        <p:spPr>
          <a:xfrm>
            <a:off x="6094430" y="5047366"/>
            <a:ext cx="1253468" cy="527099"/>
          </a:xfrm>
          <a:prstGeom prst="round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НАЧАЛЬНАЯ ШКОЛА</a:t>
            </a:r>
            <a:endParaRPr lang="ru-RU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Прямоугольник: скругленные углы 36">
            <a:extLst>
              <a:ext uri="{FF2B5EF4-FFF2-40B4-BE49-F238E27FC236}">
                <a16:creationId xmlns="" xmlns:a16="http://schemas.microsoft.com/office/drawing/2014/main" id="{77506A7B-73C0-468F-9950-54D879223306}"/>
              </a:ext>
            </a:extLst>
          </p:cNvPr>
          <p:cNvSpPr/>
          <p:nvPr/>
        </p:nvSpPr>
        <p:spPr>
          <a:xfrm>
            <a:off x="8354023" y="5047366"/>
            <a:ext cx="1366626" cy="527099"/>
          </a:xfrm>
          <a:prstGeom prst="round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</a:t>
            </a:r>
            <a:endParaRPr lang="ru-RU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: скругленные углы 36">
            <a:extLst>
              <a:ext uri="{FF2B5EF4-FFF2-40B4-BE49-F238E27FC236}">
                <a16:creationId xmlns="" xmlns:a16="http://schemas.microsoft.com/office/drawing/2014/main" id="{77506A7B-73C0-468F-9950-54D879223306}"/>
              </a:ext>
            </a:extLst>
          </p:cNvPr>
          <p:cNvSpPr/>
          <p:nvPr/>
        </p:nvSpPr>
        <p:spPr>
          <a:xfrm>
            <a:off x="8183811" y="2411040"/>
            <a:ext cx="1366626" cy="527099"/>
          </a:xfrm>
          <a:prstGeom prst="round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</a:t>
            </a:r>
            <a:endParaRPr lang="ru-RU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: скругленные углы 36">
            <a:extLst>
              <a:ext uri="{FF2B5EF4-FFF2-40B4-BE49-F238E27FC236}">
                <a16:creationId xmlns="" xmlns:a16="http://schemas.microsoft.com/office/drawing/2014/main" id="{77506A7B-73C0-468F-9950-54D879223306}"/>
              </a:ext>
            </a:extLst>
          </p:cNvPr>
          <p:cNvSpPr/>
          <p:nvPr/>
        </p:nvSpPr>
        <p:spPr>
          <a:xfrm>
            <a:off x="5608125" y="2365817"/>
            <a:ext cx="1886220" cy="527099"/>
          </a:xfrm>
          <a:prstGeom prst="round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МИНПРОСВЕЩЕНИЯ</a:t>
            </a:r>
            <a:endParaRPr lang="ru-RU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Прямоугольник: скругленные углы 36">
            <a:extLst>
              <a:ext uri="{FF2B5EF4-FFF2-40B4-BE49-F238E27FC236}">
                <a16:creationId xmlns="" xmlns:a16="http://schemas.microsoft.com/office/drawing/2014/main" id="{77506A7B-73C0-468F-9950-54D879223306}"/>
              </a:ext>
            </a:extLst>
          </p:cNvPr>
          <p:cNvSpPr/>
          <p:nvPr/>
        </p:nvSpPr>
        <p:spPr>
          <a:xfrm>
            <a:off x="3130770" y="2303852"/>
            <a:ext cx="1886220" cy="527099"/>
          </a:xfrm>
          <a:prstGeom prst="round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РАЗГОВОРЫ О ВАЖНОМ</a:t>
            </a:r>
            <a:endParaRPr lang="ru-RU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Прямоугольник: скругленные углы 36">
            <a:extLst>
              <a:ext uri="{FF2B5EF4-FFF2-40B4-BE49-F238E27FC236}">
                <a16:creationId xmlns="" xmlns:a16="http://schemas.microsoft.com/office/drawing/2014/main" id="{77506A7B-73C0-468F-9950-54D879223306}"/>
              </a:ext>
            </a:extLst>
          </p:cNvPr>
          <p:cNvSpPr/>
          <p:nvPr/>
        </p:nvSpPr>
        <p:spPr>
          <a:xfrm>
            <a:off x="10416853" y="4035565"/>
            <a:ext cx="1366626" cy="663470"/>
          </a:xfrm>
          <a:prstGeom prst="round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ЕДИНЫЙ КАНАЛ ВЗАИМОДЕЙ-СТВИЯ</a:t>
            </a:r>
            <a:endParaRPr lang="ru-RU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54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47CD8E5-55BD-A16C-405B-97EA36FDB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65" t="25974" r="14273" b="26175"/>
          <a:stretch/>
        </p:blipFill>
        <p:spPr>
          <a:xfrm>
            <a:off x="-2982" y="0"/>
            <a:ext cx="12192000" cy="68868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24CBFE2-8209-6EEF-2F2C-75F568CC2C5A}"/>
              </a:ext>
            </a:extLst>
          </p:cNvPr>
          <p:cNvSpPr txBox="1"/>
          <p:nvPr/>
        </p:nvSpPr>
        <p:spPr>
          <a:xfrm>
            <a:off x="1944559" y="2308504"/>
            <a:ext cx="5311617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A3C8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1 079 625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количество учителей в России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[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на начало 2022/2023 учебного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года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 данным формы ОО-1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]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48B59AC-E572-989E-7A37-019E8D6EDB7D}"/>
              </a:ext>
            </a:extLst>
          </p:cNvPr>
          <p:cNvSpPr/>
          <p:nvPr/>
        </p:nvSpPr>
        <p:spPr>
          <a:xfrm>
            <a:off x="-16911" y="5096435"/>
            <a:ext cx="9186531" cy="1534067"/>
          </a:xfrm>
          <a:prstGeom prst="rect">
            <a:avLst/>
          </a:prstGeom>
          <a:gradFill flip="none" rotWithShape="1">
            <a:gsLst>
              <a:gs pos="53000">
                <a:srgbClr val="BD4336"/>
              </a:gs>
              <a:gs pos="81000">
                <a:srgbClr val="CB5C52"/>
              </a:gs>
              <a:gs pos="94000">
                <a:srgbClr val="E6B8BA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72724" y="3910803"/>
            <a:ext cx="6399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Увеличивается количество желающих получить </a:t>
            </a:r>
            <a:r>
              <a:rPr lang="ru-RU" sz="2400" b="1" dirty="0">
                <a:solidFill>
                  <a:srgbClr val="1C38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высшее педагогическое образование</a:t>
            </a:r>
          </a:p>
        </p:txBody>
      </p:sp>
      <p:sp>
        <p:nvSpPr>
          <p:cNvPr id="34" name="Google Shape;16402;p75">
            <a:extLst>
              <a:ext uri="{FF2B5EF4-FFF2-40B4-BE49-F238E27FC236}">
                <a16:creationId xmlns:a16="http://schemas.microsoft.com/office/drawing/2014/main" xmlns="" id="{DECFB4CC-C5F3-76BD-F208-B335DC43BBC9}"/>
              </a:ext>
            </a:extLst>
          </p:cNvPr>
          <p:cNvSpPr/>
          <p:nvPr/>
        </p:nvSpPr>
        <p:spPr>
          <a:xfrm>
            <a:off x="787400" y="2206885"/>
            <a:ext cx="974022" cy="748877"/>
          </a:xfrm>
          <a:custGeom>
            <a:avLst/>
            <a:gdLst/>
            <a:ahLst/>
            <a:cxnLst/>
            <a:rect l="l" t="t" r="r" b="b"/>
            <a:pathLst>
              <a:path w="11538" h="8871" extrusionOk="0">
                <a:moveTo>
                  <a:pt x="9728" y="2703"/>
                </a:moveTo>
                <a:cubicBezTo>
                  <a:pt x="10049" y="2703"/>
                  <a:pt x="10287" y="2917"/>
                  <a:pt x="10287" y="3167"/>
                </a:cubicBezTo>
                <a:lnTo>
                  <a:pt x="10287" y="3203"/>
                </a:lnTo>
                <a:cubicBezTo>
                  <a:pt x="10121" y="3120"/>
                  <a:pt x="9930" y="3096"/>
                  <a:pt x="9728" y="3096"/>
                </a:cubicBezTo>
                <a:cubicBezTo>
                  <a:pt x="9537" y="3096"/>
                  <a:pt x="9347" y="3143"/>
                  <a:pt x="9180" y="3203"/>
                </a:cubicBezTo>
                <a:lnTo>
                  <a:pt x="9180" y="3167"/>
                </a:lnTo>
                <a:cubicBezTo>
                  <a:pt x="9180" y="2917"/>
                  <a:pt x="9430" y="2703"/>
                  <a:pt x="9728" y="2703"/>
                </a:cubicBezTo>
                <a:close/>
                <a:moveTo>
                  <a:pt x="9728" y="3405"/>
                </a:moveTo>
                <a:cubicBezTo>
                  <a:pt x="10347" y="3405"/>
                  <a:pt x="10835" y="3893"/>
                  <a:pt x="10835" y="4513"/>
                </a:cubicBezTo>
                <a:cubicBezTo>
                  <a:pt x="10835" y="4632"/>
                  <a:pt x="10811" y="4751"/>
                  <a:pt x="10775" y="4846"/>
                </a:cubicBezTo>
                <a:cubicBezTo>
                  <a:pt x="10299" y="4358"/>
                  <a:pt x="9454" y="4167"/>
                  <a:pt x="9406" y="4167"/>
                </a:cubicBezTo>
                <a:cubicBezTo>
                  <a:pt x="9392" y="4160"/>
                  <a:pt x="9377" y="4157"/>
                  <a:pt x="9362" y="4157"/>
                </a:cubicBezTo>
                <a:cubicBezTo>
                  <a:pt x="9325" y="4157"/>
                  <a:pt x="9285" y="4174"/>
                  <a:pt x="9251" y="4191"/>
                </a:cubicBezTo>
                <a:cubicBezTo>
                  <a:pt x="9216" y="4227"/>
                  <a:pt x="9192" y="4274"/>
                  <a:pt x="9192" y="4334"/>
                </a:cubicBezTo>
                <a:cubicBezTo>
                  <a:pt x="9192" y="4334"/>
                  <a:pt x="9180" y="4441"/>
                  <a:pt x="9061" y="4572"/>
                </a:cubicBezTo>
                <a:cubicBezTo>
                  <a:pt x="9001" y="4632"/>
                  <a:pt x="9001" y="4751"/>
                  <a:pt x="9061" y="4810"/>
                </a:cubicBezTo>
                <a:cubicBezTo>
                  <a:pt x="9091" y="4840"/>
                  <a:pt x="9135" y="4855"/>
                  <a:pt x="9180" y="4855"/>
                </a:cubicBezTo>
                <a:cubicBezTo>
                  <a:pt x="9225" y="4855"/>
                  <a:pt x="9269" y="4840"/>
                  <a:pt x="9299" y="4810"/>
                </a:cubicBezTo>
                <a:cubicBezTo>
                  <a:pt x="9394" y="4715"/>
                  <a:pt x="9454" y="4608"/>
                  <a:pt x="9478" y="4536"/>
                </a:cubicBezTo>
                <a:cubicBezTo>
                  <a:pt x="9763" y="4632"/>
                  <a:pt x="10359" y="4834"/>
                  <a:pt x="10621" y="5203"/>
                </a:cubicBezTo>
                <a:cubicBezTo>
                  <a:pt x="10561" y="5668"/>
                  <a:pt x="10192" y="5977"/>
                  <a:pt x="9728" y="5977"/>
                </a:cubicBezTo>
                <a:cubicBezTo>
                  <a:pt x="9251" y="5977"/>
                  <a:pt x="8870" y="5620"/>
                  <a:pt x="8823" y="5167"/>
                </a:cubicBezTo>
                <a:cubicBezTo>
                  <a:pt x="8823" y="5132"/>
                  <a:pt x="8811" y="5120"/>
                  <a:pt x="8799" y="5084"/>
                </a:cubicBezTo>
                <a:cubicBezTo>
                  <a:pt x="8692" y="4906"/>
                  <a:pt x="8632" y="4715"/>
                  <a:pt x="8632" y="4513"/>
                </a:cubicBezTo>
                <a:cubicBezTo>
                  <a:pt x="8632" y="3893"/>
                  <a:pt x="9120" y="3405"/>
                  <a:pt x="9728" y="3405"/>
                </a:cubicBezTo>
                <a:close/>
                <a:moveTo>
                  <a:pt x="3048" y="3405"/>
                </a:moveTo>
                <a:lnTo>
                  <a:pt x="3048" y="4108"/>
                </a:lnTo>
                <a:cubicBezTo>
                  <a:pt x="3048" y="4227"/>
                  <a:pt x="3024" y="4334"/>
                  <a:pt x="2977" y="4429"/>
                </a:cubicBezTo>
                <a:lnTo>
                  <a:pt x="2882" y="4608"/>
                </a:lnTo>
                <a:cubicBezTo>
                  <a:pt x="2870" y="4644"/>
                  <a:pt x="2870" y="4655"/>
                  <a:pt x="2870" y="4691"/>
                </a:cubicBezTo>
                <a:lnTo>
                  <a:pt x="2870" y="5048"/>
                </a:lnTo>
                <a:cubicBezTo>
                  <a:pt x="2870" y="5298"/>
                  <a:pt x="2763" y="5537"/>
                  <a:pt x="2584" y="5703"/>
                </a:cubicBezTo>
                <a:cubicBezTo>
                  <a:pt x="2413" y="5885"/>
                  <a:pt x="2203" y="5981"/>
                  <a:pt x="1989" y="5981"/>
                </a:cubicBezTo>
                <a:cubicBezTo>
                  <a:pt x="1965" y="5981"/>
                  <a:pt x="1941" y="5979"/>
                  <a:pt x="1917" y="5977"/>
                </a:cubicBezTo>
                <a:cubicBezTo>
                  <a:pt x="1429" y="5965"/>
                  <a:pt x="1024" y="5537"/>
                  <a:pt x="1024" y="5013"/>
                </a:cubicBezTo>
                <a:lnTo>
                  <a:pt x="1024" y="4703"/>
                </a:lnTo>
                <a:cubicBezTo>
                  <a:pt x="1024" y="4667"/>
                  <a:pt x="1024" y="4644"/>
                  <a:pt x="1012" y="4632"/>
                </a:cubicBezTo>
                <a:lnTo>
                  <a:pt x="905" y="4417"/>
                </a:lnTo>
                <a:cubicBezTo>
                  <a:pt x="858" y="4346"/>
                  <a:pt x="846" y="4251"/>
                  <a:pt x="846" y="4167"/>
                </a:cubicBezTo>
                <a:lnTo>
                  <a:pt x="846" y="4144"/>
                </a:lnTo>
                <a:cubicBezTo>
                  <a:pt x="846" y="3751"/>
                  <a:pt x="1179" y="3405"/>
                  <a:pt x="1596" y="3405"/>
                </a:cubicBezTo>
                <a:close/>
                <a:moveTo>
                  <a:pt x="5763" y="322"/>
                </a:moveTo>
                <a:cubicBezTo>
                  <a:pt x="6358" y="322"/>
                  <a:pt x="6870" y="536"/>
                  <a:pt x="7263" y="905"/>
                </a:cubicBezTo>
                <a:cubicBezTo>
                  <a:pt x="7668" y="1298"/>
                  <a:pt x="7882" y="1858"/>
                  <a:pt x="7942" y="2524"/>
                </a:cubicBezTo>
                <a:cubicBezTo>
                  <a:pt x="8085" y="4346"/>
                  <a:pt x="8227" y="5346"/>
                  <a:pt x="8287" y="5703"/>
                </a:cubicBezTo>
                <a:lnTo>
                  <a:pt x="8287" y="5715"/>
                </a:lnTo>
                <a:cubicBezTo>
                  <a:pt x="8108" y="5834"/>
                  <a:pt x="7763" y="6025"/>
                  <a:pt x="7215" y="6179"/>
                </a:cubicBezTo>
                <a:lnTo>
                  <a:pt x="6930" y="6060"/>
                </a:lnTo>
                <a:cubicBezTo>
                  <a:pt x="6858" y="6025"/>
                  <a:pt x="6811" y="5953"/>
                  <a:pt x="6811" y="5882"/>
                </a:cubicBezTo>
                <a:lnTo>
                  <a:pt x="6811" y="5298"/>
                </a:lnTo>
                <a:cubicBezTo>
                  <a:pt x="7370" y="4941"/>
                  <a:pt x="7727" y="4334"/>
                  <a:pt x="7727" y="3632"/>
                </a:cubicBezTo>
                <a:lnTo>
                  <a:pt x="7727" y="3322"/>
                </a:lnTo>
                <a:cubicBezTo>
                  <a:pt x="7727" y="3108"/>
                  <a:pt x="7632" y="2917"/>
                  <a:pt x="7489" y="2786"/>
                </a:cubicBezTo>
                <a:cubicBezTo>
                  <a:pt x="7144" y="2489"/>
                  <a:pt x="6370" y="1965"/>
                  <a:pt x="5025" y="1834"/>
                </a:cubicBezTo>
                <a:cubicBezTo>
                  <a:pt x="5015" y="1831"/>
                  <a:pt x="5005" y="1830"/>
                  <a:pt x="4995" y="1830"/>
                </a:cubicBezTo>
                <a:cubicBezTo>
                  <a:pt x="4920" y="1830"/>
                  <a:pt x="4846" y="1903"/>
                  <a:pt x="4846" y="1977"/>
                </a:cubicBezTo>
                <a:cubicBezTo>
                  <a:pt x="4834" y="2072"/>
                  <a:pt x="4906" y="2155"/>
                  <a:pt x="5001" y="2155"/>
                </a:cubicBezTo>
                <a:cubicBezTo>
                  <a:pt x="6251" y="2274"/>
                  <a:pt x="6954" y="2750"/>
                  <a:pt x="7263" y="3024"/>
                </a:cubicBezTo>
                <a:cubicBezTo>
                  <a:pt x="7335" y="3096"/>
                  <a:pt x="7382" y="3179"/>
                  <a:pt x="7382" y="3298"/>
                </a:cubicBezTo>
                <a:lnTo>
                  <a:pt x="7382" y="3620"/>
                </a:lnTo>
                <a:cubicBezTo>
                  <a:pt x="7382" y="4525"/>
                  <a:pt x="6632" y="5251"/>
                  <a:pt x="5739" y="5251"/>
                </a:cubicBezTo>
                <a:cubicBezTo>
                  <a:pt x="4846" y="5251"/>
                  <a:pt x="4108" y="4513"/>
                  <a:pt x="4108" y="3620"/>
                </a:cubicBezTo>
                <a:lnTo>
                  <a:pt x="4108" y="3465"/>
                </a:lnTo>
                <a:cubicBezTo>
                  <a:pt x="4108" y="3405"/>
                  <a:pt x="4132" y="3346"/>
                  <a:pt x="4191" y="3298"/>
                </a:cubicBezTo>
                <a:cubicBezTo>
                  <a:pt x="4406" y="3179"/>
                  <a:pt x="4691" y="2965"/>
                  <a:pt x="4822" y="2572"/>
                </a:cubicBezTo>
                <a:cubicBezTo>
                  <a:pt x="4846" y="2489"/>
                  <a:pt x="4810" y="2393"/>
                  <a:pt x="4715" y="2369"/>
                </a:cubicBezTo>
                <a:cubicBezTo>
                  <a:pt x="4696" y="2361"/>
                  <a:pt x="4676" y="2357"/>
                  <a:pt x="4657" y="2357"/>
                </a:cubicBezTo>
                <a:cubicBezTo>
                  <a:pt x="4592" y="2357"/>
                  <a:pt x="4531" y="2401"/>
                  <a:pt x="4513" y="2465"/>
                </a:cubicBezTo>
                <a:cubicBezTo>
                  <a:pt x="4417" y="2750"/>
                  <a:pt x="4191" y="2917"/>
                  <a:pt x="4048" y="3024"/>
                </a:cubicBezTo>
                <a:cubicBezTo>
                  <a:pt x="3882" y="3108"/>
                  <a:pt x="3775" y="3286"/>
                  <a:pt x="3775" y="3465"/>
                </a:cubicBezTo>
                <a:lnTo>
                  <a:pt x="3775" y="3620"/>
                </a:lnTo>
                <a:cubicBezTo>
                  <a:pt x="3775" y="4310"/>
                  <a:pt x="4132" y="4929"/>
                  <a:pt x="4691" y="5287"/>
                </a:cubicBezTo>
                <a:lnTo>
                  <a:pt x="4691" y="5858"/>
                </a:lnTo>
                <a:cubicBezTo>
                  <a:pt x="4691" y="5941"/>
                  <a:pt x="4644" y="6013"/>
                  <a:pt x="4572" y="6037"/>
                </a:cubicBezTo>
                <a:lnTo>
                  <a:pt x="4287" y="6156"/>
                </a:lnTo>
                <a:cubicBezTo>
                  <a:pt x="3739" y="6013"/>
                  <a:pt x="3394" y="5822"/>
                  <a:pt x="3227" y="5715"/>
                </a:cubicBezTo>
                <a:lnTo>
                  <a:pt x="3227" y="5703"/>
                </a:lnTo>
                <a:cubicBezTo>
                  <a:pt x="3286" y="5346"/>
                  <a:pt x="3441" y="4346"/>
                  <a:pt x="3572" y="2524"/>
                </a:cubicBezTo>
                <a:cubicBezTo>
                  <a:pt x="3620" y="1858"/>
                  <a:pt x="3858" y="1310"/>
                  <a:pt x="4251" y="905"/>
                </a:cubicBezTo>
                <a:cubicBezTo>
                  <a:pt x="4644" y="524"/>
                  <a:pt x="5168" y="322"/>
                  <a:pt x="5763" y="322"/>
                </a:cubicBezTo>
                <a:close/>
                <a:moveTo>
                  <a:pt x="2917" y="5870"/>
                </a:moveTo>
                <a:cubicBezTo>
                  <a:pt x="2941" y="5929"/>
                  <a:pt x="2989" y="5977"/>
                  <a:pt x="3036" y="6013"/>
                </a:cubicBezTo>
                <a:cubicBezTo>
                  <a:pt x="3167" y="6096"/>
                  <a:pt x="3417" y="6251"/>
                  <a:pt x="3810" y="6382"/>
                </a:cubicBezTo>
                <a:lnTo>
                  <a:pt x="3334" y="6596"/>
                </a:lnTo>
                <a:lnTo>
                  <a:pt x="2798" y="6441"/>
                </a:lnTo>
                <a:cubicBezTo>
                  <a:pt x="2667" y="6394"/>
                  <a:pt x="2667" y="6382"/>
                  <a:pt x="2667" y="6358"/>
                </a:cubicBezTo>
                <a:lnTo>
                  <a:pt x="2667" y="6120"/>
                </a:lnTo>
                <a:cubicBezTo>
                  <a:pt x="2727" y="6072"/>
                  <a:pt x="2763" y="6025"/>
                  <a:pt x="2822" y="5977"/>
                </a:cubicBezTo>
                <a:cubicBezTo>
                  <a:pt x="2858" y="5953"/>
                  <a:pt x="2882" y="5906"/>
                  <a:pt x="2917" y="5870"/>
                </a:cubicBezTo>
                <a:close/>
                <a:moveTo>
                  <a:pt x="8620" y="5620"/>
                </a:moveTo>
                <a:cubicBezTo>
                  <a:pt x="8704" y="5822"/>
                  <a:pt x="8859" y="5977"/>
                  <a:pt x="9037" y="6096"/>
                </a:cubicBezTo>
                <a:lnTo>
                  <a:pt x="9037" y="6453"/>
                </a:lnTo>
                <a:lnTo>
                  <a:pt x="9013" y="6453"/>
                </a:lnTo>
                <a:lnTo>
                  <a:pt x="8478" y="6739"/>
                </a:lnTo>
                <a:cubicBezTo>
                  <a:pt x="8478" y="6739"/>
                  <a:pt x="8466" y="6739"/>
                  <a:pt x="8466" y="6727"/>
                </a:cubicBezTo>
                <a:lnTo>
                  <a:pt x="7692" y="6382"/>
                </a:lnTo>
                <a:cubicBezTo>
                  <a:pt x="8061" y="6251"/>
                  <a:pt x="8335" y="6096"/>
                  <a:pt x="8466" y="6013"/>
                </a:cubicBezTo>
                <a:cubicBezTo>
                  <a:pt x="8585" y="5941"/>
                  <a:pt x="8644" y="5798"/>
                  <a:pt x="8620" y="5656"/>
                </a:cubicBezTo>
                <a:lnTo>
                  <a:pt x="8620" y="5620"/>
                </a:lnTo>
                <a:close/>
                <a:moveTo>
                  <a:pt x="2322" y="6263"/>
                </a:moveTo>
                <a:lnTo>
                  <a:pt x="2322" y="6334"/>
                </a:lnTo>
                <a:cubicBezTo>
                  <a:pt x="2322" y="6370"/>
                  <a:pt x="2322" y="6418"/>
                  <a:pt x="2334" y="6441"/>
                </a:cubicBezTo>
                <a:lnTo>
                  <a:pt x="1929" y="6834"/>
                </a:lnTo>
                <a:lnTo>
                  <a:pt x="1548" y="6441"/>
                </a:lnTo>
                <a:cubicBezTo>
                  <a:pt x="1560" y="6418"/>
                  <a:pt x="1560" y="6382"/>
                  <a:pt x="1560" y="6334"/>
                </a:cubicBezTo>
                <a:lnTo>
                  <a:pt x="1560" y="6263"/>
                </a:lnTo>
                <a:cubicBezTo>
                  <a:pt x="1667" y="6299"/>
                  <a:pt x="1786" y="6322"/>
                  <a:pt x="1905" y="6322"/>
                </a:cubicBezTo>
                <a:lnTo>
                  <a:pt x="1953" y="6322"/>
                </a:lnTo>
                <a:cubicBezTo>
                  <a:pt x="2084" y="6322"/>
                  <a:pt x="2203" y="6310"/>
                  <a:pt x="2322" y="6263"/>
                </a:cubicBezTo>
                <a:close/>
                <a:moveTo>
                  <a:pt x="10109" y="6275"/>
                </a:moveTo>
                <a:lnTo>
                  <a:pt x="10109" y="6453"/>
                </a:lnTo>
                <a:cubicBezTo>
                  <a:pt x="10109" y="6513"/>
                  <a:pt x="10121" y="6572"/>
                  <a:pt x="10144" y="6620"/>
                </a:cubicBezTo>
                <a:lnTo>
                  <a:pt x="10002" y="6775"/>
                </a:lnTo>
                <a:cubicBezTo>
                  <a:pt x="9924" y="6840"/>
                  <a:pt x="9832" y="6873"/>
                  <a:pt x="9740" y="6873"/>
                </a:cubicBezTo>
                <a:cubicBezTo>
                  <a:pt x="9647" y="6873"/>
                  <a:pt x="9555" y="6840"/>
                  <a:pt x="9478" y="6775"/>
                </a:cubicBezTo>
                <a:lnTo>
                  <a:pt x="9311" y="6620"/>
                </a:lnTo>
                <a:cubicBezTo>
                  <a:pt x="9347" y="6572"/>
                  <a:pt x="9359" y="6513"/>
                  <a:pt x="9359" y="6453"/>
                </a:cubicBezTo>
                <a:lnTo>
                  <a:pt x="9359" y="6275"/>
                </a:lnTo>
                <a:cubicBezTo>
                  <a:pt x="9478" y="6310"/>
                  <a:pt x="9597" y="6334"/>
                  <a:pt x="9728" y="6334"/>
                </a:cubicBezTo>
                <a:cubicBezTo>
                  <a:pt x="9859" y="6334"/>
                  <a:pt x="9978" y="6322"/>
                  <a:pt x="10109" y="6275"/>
                </a:cubicBezTo>
                <a:close/>
                <a:moveTo>
                  <a:pt x="6501" y="5477"/>
                </a:moveTo>
                <a:lnTo>
                  <a:pt x="6501" y="5882"/>
                </a:lnTo>
                <a:cubicBezTo>
                  <a:pt x="6501" y="6084"/>
                  <a:pt x="6620" y="6275"/>
                  <a:pt x="6811" y="6370"/>
                </a:cubicBezTo>
                <a:lnTo>
                  <a:pt x="7073" y="6477"/>
                </a:lnTo>
                <a:cubicBezTo>
                  <a:pt x="6799" y="6953"/>
                  <a:pt x="6299" y="7263"/>
                  <a:pt x="5739" y="7263"/>
                </a:cubicBezTo>
                <a:cubicBezTo>
                  <a:pt x="5191" y="7263"/>
                  <a:pt x="4691" y="6953"/>
                  <a:pt x="4453" y="6477"/>
                </a:cubicBezTo>
                <a:lnTo>
                  <a:pt x="4703" y="6370"/>
                </a:lnTo>
                <a:cubicBezTo>
                  <a:pt x="4894" y="6275"/>
                  <a:pt x="5013" y="6084"/>
                  <a:pt x="5013" y="5882"/>
                </a:cubicBezTo>
                <a:lnTo>
                  <a:pt x="5013" y="5477"/>
                </a:lnTo>
                <a:cubicBezTo>
                  <a:pt x="5239" y="5560"/>
                  <a:pt x="5489" y="5620"/>
                  <a:pt x="5763" y="5620"/>
                </a:cubicBezTo>
                <a:cubicBezTo>
                  <a:pt x="6025" y="5620"/>
                  <a:pt x="6263" y="5584"/>
                  <a:pt x="6501" y="5477"/>
                </a:cubicBezTo>
                <a:close/>
                <a:moveTo>
                  <a:pt x="5763" y="0"/>
                </a:moveTo>
                <a:cubicBezTo>
                  <a:pt x="5072" y="0"/>
                  <a:pt x="4465" y="238"/>
                  <a:pt x="4013" y="679"/>
                </a:cubicBezTo>
                <a:cubicBezTo>
                  <a:pt x="3560" y="1131"/>
                  <a:pt x="3286" y="1774"/>
                  <a:pt x="3239" y="2512"/>
                </a:cubicBezTo>
                <a:cubicBezTo>
                  <a:pt x="3227" y="2703"/>
                  <a:pt x="3215" y="2905"/>
                  <a:pt x="3203" y="3084"/>
                </a:cubicBezTo>
                <a:lnTo>
                  <a:pt x="1608" y="3084"/>
                </a:lnTo>
                <a:cubicBezTo>
                  <a:pt x="1012" y="3084"/>
                  <a:pt x="536" y="3560"/>
                  <a:pt x="536" y="4155"/>
                </a:cubicBezTo>
                <a:lnTo>
                  <a:pt x="536" y="4167"/>
                </a:lnTo>
                <a:cubicBezTo>
                  <a:pt x="536" y="4298"/>
                  <a:pt x="560" y="4453"/>
                  <a:pt x="619" y="4572"/>
                </a:cubicBezTo>
                <a:lnTo>
                  <a:pt x="715" y="4751"/>
                </a:lnTo>
                <a:lnTo>
                  <a:pt x="715" y="5025"/>
                </a:lnTo>
                <a:cubicBezTo>
                  <a:pt x="715" y="5465"/>
                  <a:pt x="941" y="5858"/>
                  <a:pt x="1262" y="6096"/>
                </a:cubicBezTo>
                <a:lnTo>
                  <a:pt x="1262" y="6334"/>
                </a:lnTo>
                <a:cubicBezTo>
                  <a:pt x="1262" y="6370"/>
                  <a:pt x="1250" y="6394"/>
                  <a:pt x="1215" y="6418"/>
                </a:cubicBezTo>
                <a:lnTo>
                  <a:pt x="524" y="6608"/>
                </a:lnTo>
                <a:cubicBezTo>
                  <a:pt x="226" y="6691"/>
                  <a:pt x="0" y="6977"/>
                  <a:pt x="0" y="7287"/>
                </a:cubicBezTo>
                <a:lnTo>
                  <a:pt x="0" y="8692"/>
                </a:lnTo>
                <a:cubicBezTo>
                  <a:pt x="0" y="8775"/>
                  <a:pt x="72" y="8858"/>
                  <a:pt x="167" y="8858"/>
                </a:cubicBezTo>
                <a:cubicBezTo>
                  <a:pt x="250" y="8858"/>
                  <a:pt x="322" y="8775"/>
                  <a:pt x="322" y="8692"/>
                </a:cubicBezTo>
                <a:lnTo>
                  <a:pt x="322" y="7287"/>
                </a:lnTo>
                <a:cubicBezTo>
                  <a:pt x="322" y="7132"/>
                  <a:pt x="441" y="6977"/>
                  <a:pt x="596" y="6930"/>
                </a:cubicBezTo>
                <a:lnTo>
                  <a:pt x="1298" y="6739"/>
                </a:lnTo>
                <a:cubicBezTo>
                  <a:pt x="1322" y="6739"/>
                  <a:pt x="1334" y="6727"/>
                  <a:pt x="1369" y="6715"/>
                </a:cubicBezTo>
                <a:lnTo>
                  <a:pt x="1798" y="7144"/>
                </a:lnTo>
                <a:lnTo>
                  <a:pt x="1798" y="8704"/>
                </a:lnTo>
                <a:cubicBezTo>
                  <a:pt x="1798" y="8799"/>
                  <a:pt x="1870" y="8870"/>
                  <a:pt x="1965" y="8870"/>
                </a:cubicBezTo>
                <a:cubicBezTo>
                  <a:pt x="2048" y="8870"/>
                  <a:pt x="2131" y="8799"/>
                  <a:pt x="2131" y="8704"/>
                </a:cubicBezTo>
                <a:lnTo>
                  <a:pt x="2131" y="7144"/>
                </a:lnTo>
                <a:lnTo>
                  <a:pt x="2560" y="6715"/>
                </a:lnTo>
                <a:cubicBezTo>
                  <a:pt x="2620" y="6739"/>
                  <a:pt x="2679" y="6751"/>
                  <a:pt x="2727" y="6775"/>
                </a:cubicBezTo>
                <a:lnTo>
                  <a:pt x="2905" y="6811"/>
                </a:lnTo>
                <a:cubicBezTo>
                  <a:pt x="2667" y="6977"/>
                  <a:pt x="2524" y="7251"/>
                  <a:pt x="2524" y="7549"/>
                </a:cubicBezTo>
                <a:lnTo>
                  <a:pt x="2524" y="8704"/>
                </a:lnTo>
                <a:cubicBezTo>
                  <a:pt x="2524" y="8799"/>
                  <a:pt x="2608" y="8870"/>
                  <a:pt x="2691" y="8870"/>
                </a:cubicBezTo>
                <a:cubicBezTo>
                  <a:pt x="2786" y="8870"/>
                  <a:pt x="2858" y="8799"/>
                  <a:pt x="2858" y="8704"/>
                </a:cubicBezTo>
                <a:lnTo>
                  <a:pt x="2858" y="7549"/>
                </a:lnTo>
                <a:cubicBezTo>
                  <a:pt x="2858" y="7322"/>
                  <a:pt x="2989" y="7132"/>
                  <a:pt x="3179" y="7037"/>
                </a:cubicBezTo>
                <a:lnTo>
                  <a:pt x="4156" y="6608"/>
                </a:lnTo>
                <a:cubicBezTo>
                  <a:pt x="4453" y="7215"/>
                  <a:pt x="5072" y="7608"/>
                  <a:pt x="5763" y="7608"/>
                </a:cubicBezTo>
                <a:cubicBezTo>
                  <a:pt x="6442" y="7608"/>
                  <a:pt x="7073" y="7215"/>
                  <a:pt x="7370" y="6608"/>
                </a:cubicBezTo>
                <a:lnTo>
                  <a:pt x="8335" y="7037"/>
                </a:lnTo>
                <a:cubicBezTo>
                  <a:pt x="8537" y="7132"/>
                  <a:pt x="8656" y="7322"/>
                  <a:pt x="8656" y="7549"/>
                </a:cubicBezTo>
                <a:lnTo>
                  <a:pt x="8656" y="8704"/>
                </a:lnTo>
                <a:cubicBezTo>
                  <a:pt x="8656" y="8799"/>
                  <a:pt x="8739" y="8870"/>
                  <a:pt x="8823" y="8870"/>
                </a:cubicBezTo>
                <a:cubicBezTo>
                  <a:pt x="8918" y="8870"/>
                  <a:pt x="8989" y="8799"/>
                  <a:pt x="8989" y="8704"/>
                </a:cubicBezTo>
                <a:lnTo>
                  <a:pt x="8989" y="7549"/>
                </a:lnTo>
                <a:cubicBezTo>
                  <a:pt x="8989" y="7322"/>
                  <a:pt x="8918" y="7132"/>
                  <a:pt x="8775" y="6965"/>
                </a:cubicBezTo>
                <a:lnTo>
                  <a:pt x="9049" y="6834"/>
                </a:lnTo>
                <a:lnTo>
                  <a:pt x="9240" y="7025"/>
                </a:lnTo>
                <a:cubicBezTo>
                  <a:pt x="9370" y="7156"/>
                  <a:pt x="9549" y="7215"/>
                  <a:pt x="9728" y="7215"/>
                </a:cubicBezTo>
                <a:cubicBezTo>
                  <a:pt x="9906" y="7215"/>
                  <a:pt x="10085" y="7156"/>
                  <a:pt x="10228" y="7025"/>
                </a:cubicBezTo>
                <a:lnTo>
                  <a:pt x="10418" y="6834"/>
                </a:lnTo>
                <a:lnTo>
                  <a:pt x="10978" y="7108"/>
                </a:lnTo>
                <a:cubicBezTo>
                  <a:pt x="11121" y="7168"/>
                  <a:pt x="11192" y="7311"/>
                  <a:pt x="11192" y="7442"/>
                </a:cubicBezTo>
                <a:lnTo>
                  <a:pt x="11192" y="8692"/>
                </a:lnTo>
                <a:cubicBezTo>
                  <a:pt x="11192" y="8775"/>
                  <a:pt x="11264" y="8858"/>
                  <a:pt x="11359" y="8858"/>
                </a:cubicBezTo>
                <a:cubicBezTo>
                  <a:pt x="11442" y="8858"/>
                  <a:pt x="11514" y="8775"/>
                  <a:pt x="11514" y="8692"/>
                </a:cubicBezTo>
                <a:lnTo>
                  <a:pt x="11514" y="7442"/>
                </a:lnTo>
                <a:cubicBezTo>
                  <a:pt x="11537" y="7168"/>
                  <a:pt x="11383" y="6930"/>
                  <a:pt x="11145" y="6799"/>
                </a:cubicBezTo>
                <a:lnTo>
                  <a:pt x="10466" y="6453"/>
                </a:lnTo>
                <a:lnTo>
                  <a:pt x="10466" y="6441"/>
                </a:lnTo>
                <a:lnTo>
                  <a:pt x="10466" y="6096"/>
                </a:lnTo>
                <a:cubicBezTo>
                  <a:pt x="10740" y="5906"/>
                  <a:pt x="10942" y="5596"/>
                  <a:pt x="11002" y="5239"/>
                </a:cubicBezTo>
                <a:cubicBezTo>
                  <a:pt x="11133" y="5013"/>
                  <a:pt x="11192" y="4775"/>
                  <a:pt x="11192" y="4525"/>
                </a:cubicBezTo>
                <a:cubicBezTo>
                  <a:pt x="11192" y="4048"/>
                  <a:pt x="10966" y="3632"/>
                  <a:pt x="10609" y="3382"/>
                </a:cubicBezTo>
                <a:cubicBezTo>
                  <a:pt x="10621" y="3298"/>
                  <a:pt x="10644" y="3239"/>
                  <a:pt x="10644" y="3167"/>
                </a:cubicBezTo>
                <a:cubicBezTo>
                  <a:pt x="10644" y="2727"/>
                  <a:pt x="10240" y="2369"/>
                  <a:pt x="9751" y="2369"/>
                </a:cubicBezTo>
                <a:cubicBezTo>
                  <a:pt x="9251" y="2369"/>
                  <a:pt x="8859" y="2727"/>
                  <a:pt x="8859" y="3167"/>
                </a:cubicBezTo>
                <a:cubicBezTo>
                  <a:pt x="8859" y="3239"/>
                  <a:pt x="8870" y="3322"/>
                  <a:pt x="8882" y="3382"/>
                </a:cubicBezTo>
                <a:cubicBezTo>
                  <a:pt x="8680" y="3536"/>
                  <a:pt x="8513" y="3751"/>
                  <a:pt x="8406" y="3989"/>
                </a:cubicBezTo>
                <a:cubicBezTo>
                  <a:pt x="8358" y="3572"/>
                  <a:pt x="8323" y="3084"/>
                  <a:pt x="8275" y="2512"/>
                </a:cubicBezTo>
                <a:cubicBezTo>
                  <a:pt x="8216" y="1774"/>
                  <a:pt x="7942" y="1131"/>
                  <a:pt x="7501" y="679"/>
                </a:cubicBezTo>
                <a:cubicBezTo>
                  <a:pt x="7049" y="238"/>
                  <a:pt x="6442" y="0"/>
                  <a:pt x="5763" y="0"/>
                </a:cubicBezTo>
                <a:close/>
              </a:path>
            </a:pathLst>
          </a:custGeom>
          <a:solidFill>
            <a:srgbClr val="1C387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BA8D3CA-FE49-2236-966C-566D4C240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9" t="240" r="20395" b="-240"/>
          <a:stretch/>
        </p:blipFill>
        <p:spPr>
          <a:xfrm>
            <a:off x="7640898" y="1269572"/>
            <a:ext cx="4554974" cy="528246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080AAE9-13EA-165F-FA2E-6C267DA44C7D}"/>
              </a:ext>
            </a:extLst>
          </p:cNvPr>
          <p:cNvSpPr/>
          <p:nvPr/>
        </p:nvSpPr>
        <p:spPr>
          <a:xfrm>
            <a:off x="1130030" y="5096435"/>
            <a:ext cx="73150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381 </a:t>
            </a:r>
            <a:r>
              <a:rPr lang="ru-RU" sz="2800" b="1" dirty="0">
                <a:solidFill>
                  <a:prstClr val="white"/>
                </a:solidFill>
                <a:latin typeface="Arial Narrow" panose="020B0606020202030204" pitchFamily="34" charset="0"/>
              </a:rPr>
              <a:t>тыс.</a:t>
            </a:r>
            <a:r>
              <a:rPr lang="ru-RU" sz="2800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>
                <a:solidFill>
                  <a:prstClr val="white"/>
                </a:solidFill>
                <a:latin typeface="Arial Narrow" panose="020B0606020202030204" pitchFamily="34" charset="0"/>
              </a:rPr>
              <a:t>заявлений на поступление на </a:t>
            </a:r>
            <a:r>
              <a:rPr lang="ru-RU" sz="2400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пед</a:t>
            </a:r>
            <a:r>
              <a:rPr lang="ru-RU" sz="24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. </a:t>
            </a:r>
            <a:r>
              <a:rPr lang="ru-RU" sz="2400" dirty="0">
                <a:solidFill>
                  <a:prstClr val="white"/>
                </a:solidFill>
                <a:latin typeface="Arial Narrow" panose="020B0606020202030204" pitchFamily="34" charset="0"/>
              </a:rPr>
              <a:t>специальности в педагогические вузы </a:t>
            </a:r>
            <a:r>
              <a:rPr lang="ru-RU" sz="2800" b="1" dirty="0">
                <a:solidFill>
                  <a:prstClr val="white"/>
                </a:solidFill>
                <a:latin typeface="Arial Narrow" panose="020B0606020202030204" pitchFamily="34" charset="0"/>
              </a:rPr>
              <a:t>в 2023 </a:t>
            </a:r>
            <a:r>
              <a:rPr lang="ru-RU" sz="28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году</a:t>
            </a:r>
          </a:p>
          <a:p>
            <a:pPr lvl="0">
              <a:defRPr/>
            </a:pPr>
            <a:r>
              <a:rPr lang="ru-RU" sz="24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(промежуточные данные)</a:t>
            </a:r>
            <a:endParaRPr lang="ru-RU" sz="2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7" name="Google Shape;6757;p62">
            <a:extLst>
              <a:ext uri="{FF2B5EF4-FFF2-40B4-BE49-F238E27FC236}">
                <a16:creationId xmlns:a16="http://schemas.microsoft.com/office/drawing/2014/main" xmlns="" id="{B4295959-96D8-52C1-DD35-D18E8E2E8AF4}"/>
              </a:ext>
            </a:extLst>
          </p:cNvPr>
          <p:cNvGrpSpPr/>
          <p:nvPr/>
        </p:nvGrpSpPr>
        <p:grpSpPr>
          <a:xfrm>
            <a:off x="544738" y="5863468"/>
            <a:ext cx="485324" cy="485324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8" name="Google Shape;6758;p62">
              <a:extLst>
                <a:ext uri="{FF2B5EF4-FFF2-40B4-BE49-F238E27FC236}">
                  <a16:creationId xmlns:a16="http://schemas.microsoft.com/office/drawing/2014/main" xmlns="" id="{50922A8E-2640-37B9-5795-D53D578D1236}"/>
                </a:ext>
              </a:extLst>
            </p:cNvPr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6759;p62">
              <a:extLst>
                <a:ext uri="{FF2B5EF4-FFF2-40B4-BE49-F238E27FC236}">
                  <a16:creationId xmlns:a16="http://schemas.microsoft.com/office/drawing/2014/main" xmlns="" id="{C6A6E572-096B-5F20-35C4-2C1697824987}"/>
                </a:ext>
              </a:extLst>
            </p:cNvPr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C0DF7BD-ED90-11AC-ACE3-A048BC333118}"/>
              </a:ext>
            </a:extLst>
          </p:cNvPr>
          <p:cNvSpPr/>
          <p:nvPr/>
        </p:nvSpPr>
        <p:spPr>
          <a:xfrm>
            <a:off x="604638" y="332865"/>
            <a:ext cx="11199812" cy="1206030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xmlns="" id="{42C008AD-B2A1-1531-3162-4D08A8287BA9}"/>
              </a:ext>
            </a:extLst>
          </p:cNvPr>
          <p:cNvSpPr/>
          <p:nvPr/>
        </p:nvSpPr>
        <p:spPr>
          <a:xfrm>
            <a:off x="9996072" y="-1626756"/>
            <a:ext cx="4944161" cy="3164493"/>
          </a:xfrm>
          <a:prstGeom prst="parallelogram">
            <a:avLst>
              <a:gd name="adj" fmla="val 98998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араллелограмм 26">
            <a:extLst>
              <a:ext uri="{FF2B5EF4-FFF2-40B4-BE49-F238E27FC236}">
                <a16:creationId xmlns:a16="http://schemas.microsoft.com/office/drawing/2014/main" xmlns="" id="{B1F08F49-A09B-93E5-DB8C-E8BB6212FB72}"/>
              </a:ext>
            </a:extLst>
          </p:cNvPr>
          <p:cNvSpPr/>
          <p:nvPr/>
        </p:nvSpPr>
        <p:spPr>
          <a:xfrm>
            <a:off x="-2498876" y="332326"/>
            <a:ext cx="4524780" cy="2486980"/>
          </a:xfrm>
          <a:prstGeom prst="parallelogram">
            <a:avLst>
              <a:gd name="adj" fmla="val 107813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6C548C78-D55E-D5D8-FC5D-5CC9403A090E}"/>
              </a:ext>
            </a:extLst>
          </p:cNvPr>
          <p:cNvSpPr/>
          <p:nvPr/>
        </p:nvSpPr>
        <p:spPr>
          <a:xfrm>
            <a:off x="675771" y="694336"/>
            <a:ext cx="10722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ПОДГОТОВКА ПЕДАГОГИЧЕСКИХ КАДРОВ</a:t>
            </a:r>
          </a:p>
        </p:txBody>
      </p:sp>
      <p:sp>
        <p:nvSpPr>
          <p:cNvPr id="29" name="Номер слайда 3">
            <a:extLst>
              <a:ext uri="{FF2B5EF4-FFF2-40B4-BE49-F238E27FC236}">
                <a16:creationId xmlns:a16="http://schemas.microsoft.com/office/drawing/2014/main" xmlns="" id="{66AE32BE-0DFD-DE2F-A7C9-1C1C5C42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47" y="6389536"/>
            <a:ext cx="602381" cy="336142"/>
          </a:xfr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трелка вправо 1">
            <a:extLst>
              <a:ext uri="{FF2B5EF4-FFF2-40B4-BE49-F238E27FC236}">
                <a16:creationId xmlns:a16="http://schemas.microsoft.com/office/drawing/2014/main" xmlns="" id="{EF3AF958-5F97-D3C5-E84F-DC7F50BAE9C2}"/>
              </a:ext>
            </a:extLst>
          </p:cNvPr>
          <p:cNvSpPr/>
          <p:nvPr/>
        </p:nvSpPr>
        <p:spPr>
          <a:xfrm rot="16200000">
            <a:off x="650311" y="4146596"/>
            <a:ext cx="662093" cy="295467"/>
          </a:xfrm>
          <a:prstGeom prst="rightArrow">
            <a:avLst>
              <a:gd name="adj1" fmla="val 50000"/>
              <a:gd name="adj2" fmla="val 88684"/>
            </a:avLst>
          </a:prstGeom>
          <a:solidFill>
            <a:srgbClr val="1C3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7BB1116-7B89-732B-9BCD-305755AB8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" y="34291"/>
            <a:ext cx="12192000" cy="6857999"/>
          </a:xfrm>
          <a:prstGeom prst="rect">
            <a:avLst/>
          </a:prstGeom>
        </p:spPr>
      </p:pic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88E22975-1B40-060C-2F0E-162A1ED48471}"/>
              </a:ext>
            </a:extLst>
          </p:cNvPr>
          <p:cNvSpPr/>
          <p:nvPr/>
        </p:nvSpPr>
        <p:spPr>
          <a:xfrm>
            <a:off x="-88248" y="1935099"/>
            <a:ext cx="12198472" cy="681727"/>
          </a:xfrm>
          <a:prstGeom prst="rect">
            <a:avLst/>
          </a:prstGeom>
          <a:gradFill flip="none" rotWithShape="1">
            <a:gsLst>
              <a:gs pos="63000">
                <a:srgbClr val="BD4336"/>
              </a:gs>
              <a:gs pos="75000">
                <a:srgbClr val="CB5C52"/>
              </a:gs>
              <a:gs pos="94000">
                <a:srgbClr val="E6B8BA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986886-4C66-E6D3-1172-4D3D994A90FB}"/>
              </a:ext>
            </a:extLst>
          </p:cNvPr>
          <p:cNvSpPr/>
          <p:nvPr/>
        </p:nvSpPr>
        <p:spPr>
          <a:xfrm>
            <a:off x="604638" y="332865"/>
            <a:ext cx="11199812" cy="1206030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xmlns="" id="{AEDF6DD9-71CF-5C08-6F16-0F51CCAE045C}"/>
              </a:ext>
            </a:extLst>
          </p:cNvPr>
          <p:cNvSpPr/>
          <p:nvPr/>
        </p:nvSpPr>
        <p:spPr>
          <a:xfrm>
            <a:off x="-2498876" y="332326"/>
            <a:ext cx="4524780" cy="2486980"/>
          </a:xfrm>
          <a:prstGeom prst="parallelogram">
            <a:avLst>
              <a:gd name="adj" fmla="val 107813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xmlns="" id="{9638BCB1-1615-B516-BEC3-30BEF1E114DB}"/>
              </a:ext>
            </a:extLst>
          </p:cNvPr>
          <p:cNvSpPr/>
          <p:nvPr/>
        </p:nvSpPr>
        <p:spPr>
          <a:xfrm>
            <a:off x="9996072" y="-1626756"/>
            <a:ext cx="4944161" cy="3164493"/>
          </a:xfrm>
          <a:prstGeom prst="parallelogram">
            <a:avLst>
              <a:gd name="adj" fmla="val 98998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D92DBD6-D7C2-B733-0777-25C0F0CB1B2B}"/>
              </a:ext>
            </a:extLst>
          </p:cNvPr>
          <p:cNvSpPr/>
          <p:nvPr/>
        </p:nvSpPr>
        <p:spPr>
          <a:xfrm>
            <a:off x="649830" y="464264"/>
            <a:ext cx="107223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ЦЕЛЕВОЕ ОБУЧЕНИЕ.</a:t>
            </a:r>
            <a:br>
              <a:rPr lang="ru-RU" sz="28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ПРЕОДОЛЕНИЕ ДЕФИЦИТА ПЕДАГОГИЧЕСКИХ КАДРОВ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51B8AA6-46BE-EDFC-C5D1-26D9EFF40ABC}"/>
              </a:ext>
            </a:extLst>
          </p:cNvPr>
          <p:cNvSpPr txBox="1"/>
          <p:nvPr/>
        </p:nvSpPr>
        <p:spPr>
          <a:xfrm>
            <a:off x="3478979" y="1939988"/>
            <a:ext cx="651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0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студента педагогических специальностей, обучающихся </a:t>
            </a:r>
            <a:br>
              <a:rPr lang="ru-RU" sz="20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 целевым договорам, в 89 субъектах Российской Федерации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xmlns="" id="{B24CBFE2-8209-6EEF-2F2C-75F568CC2C5A}"/>
              </a:ext>
            </a:extLst>
          </p:cNvPr>
          <p:cNvSpPr txBox="1"/>
          <p:nvPr/>
        </p:nvSpPr>
        <p:spPr>
          <a:xfrm>
            <a:off x="671067" y="2760254"/>
            <a:ext cx="691167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800" b="1" dirty="0">
                <a:solidFill>
                  <a:srgbClr val="1A3C8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2022 год: 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Субъектами РФ было заключено </a:t>
            </a: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7 527 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целевых договоров (+ 5</a:t>
            </a:r>
            <a:r>
              <a:rPr lang="ru-RU" spc="-3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% по сравнению с 2021/22 учебным годом)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24CBFE2-8209-6EEF-2F2C-75F568CC2C5A}"/>
              </a:ext>
            </a:extLst>
          </p:cNvPr>
          <p:cNvSpPr txBox="1"/>
          <p:nvPr/>
        </p:nvSpPr>
        <p:spPr>
          <a:xfrm>
            <a:off x="1090257" y="3637617"/>
            <a:ext cx="6911679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800" b="1" dirty="0">
                <a:solidFill>
                  <a:srgbClr val="1C38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2023 год: 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Субъекты РФ запланировали заключение </a:t>
            </a: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14 479 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договоров с поступающими и обучающимися по педагогическим специальностям</a:t>
            </a: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xmlns="" id="{9C8AF0AD-ED3B-2263-CD37-7D850BE4D07F}"/>
              </a:ext>
            </a:extLst>
          </p:cNvPr>
          <p:cNvGrpSpPr/>
          <p:nvPr/>
        </p:nvGrpSpPr>
        <p:grpSpPr>
          <a:xfrm rot="10570820">
            <a:off x="8610600" y="3275222"/>
            <a:ext cx="4599055" cy="4599055"/>
            <a:chOff x="8907497" y="1832902"/>
            <a:chExt cx="4658850" cy="4658850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xmlns="" id="{EE4B1AFD-F0A5-8DC7-F1AC-F0C041A9D71A}"/>
                </a:ext>
              </a:extLst>
            </p:cNvPr>
            <p:cNvSpPr/>
            <p:nvPr/>
          </p:nvSpPr>
          <p:spPr>
            <a:xfrm>
              <a:off x="9102963" y="1992924"/>
              <a:ext cx="4307869" cy="4307869"/>
            </a:xfrm>
            <a:prstGeom prst="ellipse">
              <a:avLst/>
            </a:prstGeom>
            <a:solidFill>
              <a:srgbClr val="FBFC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Круг: прозрачная заливка 41">
              <a:extLst>
                <a:ext uri="{FF2B5EF4-FFF2-40B4-BE49-F238E27FC236}">
                  <a16:creationId xmlns:a16="http://schemas.microsoft.com/office/drawing/2014/main" xmlns="" id="{91C5C650-73F7-2A28-27D3-7E5FD4D0A070}"/>
                </a:ext>
              </a:extLst>
            </p:cNvPr>
            <p:cNvSpPr/>
            <p:nvPr/>
          </p:nvSpPr>
          <p:spPr>
            <a:xfrm rot="9805414" flipV="1">
              <a:off x="8907497" y="1832902"/>
              <a:ext cx="4658850" cy="4658850"/>
            </a:xfrm>
            <a:prstGeom prst="donut">
              <a:avLst>
                <a:gd name="adj" fmla="val 4498"/>
              </a:avLst>
            </a:prstGeom>
            <a:gradFill flip="none" rotWithShape="1">
              <a:gsLst>
                <a:gs pos="41000">
                  <a:srgbClr val="193A85"/>
                </a:gs>
                <a:gs pos="14000">
                  <a:schemeClr val="bg1"/>
                </a:gs>
                <a:gs pos="70000">
                  <a:srgbClr val="2A2F6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8958146" y="4133494"/>
            <a:ext cx="297753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C38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2023 год:</a:t>
            </a:r>
            <a:br>
              <a:rPr lang="ru-RU" sz="2800" b="1" dirty="0">
                <a:solidFill>
                  <a:srgbClr val="1C38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впервые </a:t>
            </a:r>
            <a:r>
              <a:rPr lang="ru-RU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увеличена квота </a:t>
            </a: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на целевое обучение</a:t>
            </a:r>
            <a:b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по педагогическим специальностям </a:t>
            </a:r>
            <a:b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до </a:t>
            </a:r>
            <a:r>
              <a:rPr lang="ru-RU" sz="2800" b="1" dirty="0">
                <a:solidFill>
                  <a:srgbClr val="BD433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30</a:t>
            </a:r>
            <a:r>
              <a:rPr lang="ru-RU" sz="2800" b="1" spc="-300" dirty="0">
                <a:solidFill>
                  <a:srgbClr val="BD433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BD433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B24CBFE2-8209-6EEF-2F2C-75F568CC2C5A}"/>
              </a:ext>
            </a:extLst>
          </p:cNvPr>
          <p:cNvSpPr txBox="1"/>
          <p:nvPr/>
        </p:nvSpPr>
        <p:spPr>
          <a:xfrm rot="16200000">
            <a:off x="103875" y="5247729"/>
            <a:ext cx="165891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200" b="1" dirty="0">
                <a:solidFill>
                  <a:srgbClr val="BD433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ВАЖНО!</a:t>
            </a:r>
            <a:endParaRPr lang="ru-RU" sz="3200" dirty="0">
              <a:solidFill>
                <a:srgbClr val="BD433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24CBFE2-8209-6EEF-2F2C-75F568CC2C5A}"/>
              </a:ext>
            </a:extLst>
          </p:cNvPr>
          <p:cNvSpPr txBox="1"/>
          <p:nvPr/>
        </p:nvSpPr>
        <p:spPr>
          <a:xfrm>
            <a:off x="1571714" y="4612792"/>
            <a:ext cx="7054696" cy="1874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defRPr/>
            </a:pPr>
            <a:r>
              <a:rPr lang="ru-RU" sz="1600" b="1" dirty="0">
                <a:solidFill>
                  <a:srgbClr val="1C38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Работа по заключению целевых договоров </a:t>
            </a: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с поступающими и обучающимися </a:t>
            </a:r>
            <a:b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по педагогическим специальностям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defRPr/>
            </a:pPr>
            <a:r>
              <a:rPr lang="ru-RU" sz="1600" b="1" dirty="0" smtClean="0">
                <a:solidFill>
                  <a:srgbClr val="1C38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Просим обеспечить своевременное заключение </a:t>
            </a:r>
            <a:r>
              <a:rPr lang="ru-RU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целевых договоров</a:t>
            </a:r>
            <a:endParaRPr lang="ru-RU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defRPr/>
            </a:pPr>
            <a:r>
              <a:rPr lang="ru-RU" sz="1600" b="1" dirty="0">
                <a:solidFill>
                  <a:srgbClr val="1C38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Предоставление мер дополнительной поддержки</a:t>
            </a:r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со стороны региона обучающимся по целевым договорам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defRPr/>
            </a:pPr>
            <a:r>
              <a:rPr lang="ru-RU" sz="1600" b="1" dirty="0">
                <a:solidFill>
                  <a:srgbClr val="1C38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Показатель мотивирующего мониторинга</a:t>
            </a: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 с 2023 года: «Количество заключенных целевых договоров по педагогическим направлениям и специальностям» </a:t>
            </a:r>
          </a:p>
        </p:txBody>
      </p:sp>
      <p:sp>
        <p:nvSpPr>
          <p:cNvPr id="87" name="Шеврон 9">
            <a:extLst>
              <a:ext uri="{FF2B5EF4-FFF2-40B4-BE49-F238E27FC236}">
                <a16:creationId xmlns:a16="http://schemas.microsoft.com/office/drawing/2014/main" xmlns="" id="{63554F01-47BC-8EC9-59CF-304148121F96}"/>
              </a:ext>
            </a:extLst>
          </p:cNvPr>
          <p:cNvSpPr/>
          <p:nvPr/>
        </p:nvSpPr>
        <p:spPr bwMode="auto">
          <a:xfrm>
            <a:off x="1295818" y="4666865"/>
            <a:ext cx="210914" cy="271012"/>
          </a:xfrm>
          <a:prstGeom prst="chevron">
            <a:avLst/>
          </a:prstGeom>
          <a:solidFill>
            <a:srgbClr val="BD4336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89" name="Шеврон 9">
            <a:extLst>
              <a:ext uri="{FF2B5EF4-FFF2-40B4-BE49-F238E27FC236}">
                <a16:creationId xmlns:a16="http://schemas.microsoft.com/office/drawing/2014/main" xmlns="" id="{63554F01-47BC-8EC9-59CF-304148121F96}"/>
              </a:ext>
            </a:extLst>
          </p:cNvPr>
          <p:cNvSpPr/>
          <p:nvPr/>
        </p:nvSpPr>
        <p:spPr bwMode="auto">
          <a:xfrm>
            <a:off x="1295818" y="5172716"/>
            <a:ext cx="210914" cy="271012"/>
          </a:xfrm>
          <a:prstGeom prst="chevron">
            <a:avLst/>
          </a:prstGeom>
          <a:solidFill>
            <a:srgbClr val="BD4336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90" name="Шеврон 9">
            <a:extLst>
              <a:ext uri="{FF2B5EF4-FFF2-40B4-BE49-F238E27FC236}">
                <a16:creationId xmlns:a16="http://schemas.microsoft.com/office/drawing/2014/main" xmlns="" id="{63554F01-47BC-8EC9-59CF-304148121F96}"/>
              </a:ext>
            </a:extLst>
          </p:cNvPr>
          <p:cNvSpPr/>
          <p:nvPr/>
        </p:nvSpPr>
        <p:spPr bwMode="auto">
          <a:xfrm>
            <a:off x="1295818" y="5678567"/>
            <a:ext cx="210914" cy="271012"/>
          </a:xfrm>
          <a:prstGeom prst="chevron">
            <a:avLst/>
          </a:prstGeom>
          <a:solidFill>
            <a:srgbClr val="BD4336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60613514-AE7C-3A6D-C415-6F40A58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47" y="6389536"/>
            <a:ext cx="602381" cy="336142"/>
          </a:xfrm>
        </p:spPr>
        <p:txBody>
          <a:bodyPr vert="horz" lIns="91440" tIns="45720" rIns="91440" bIns="45720" rtlCol="0" anchor="ctr"/>
          <a:lstStyle/>
          <a:p>
            <a:fld id="{7A7D0BFA-31FF-4593-97A9-6BE861E8BE36}" type="slidenum">
              <a:rPr lang="ru-RU" sz="140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 rot="16200000">
            <a:off x="512238" y="3794743"/>
            <a:ext cx="662093" cy="295467"/>
          </a:xfrm>
          <a:prstGeom prst="rightArrow">
            <a:avLst>
              <a:gd name="adj1" fmla="val 50000"/>
              <a:gd name="adj2" fmla="val 88684"/>
            </a:avLst>
          </a:prstGeom>
          <a:solidFill>
            <a:srgbClr val="1C3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36691" y="2034069"/>
            <a:ext cx="1590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Arial Narrow" panose="020B0606020202030204" pitchFamily="34" charset="0"/>
              </a:rPr>
              <a:t>2022 год: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27191" y="1976513"/>
            <a:ext cx="1308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prstClr val="white"/>
                </a:solidFill>
                <a:latin typeface="Arial Narrow" panose="020B0606020202030204" pitchFamily="34" charset="0"/>
              </a:rPr>
              <a:t>23 724 </a:t>
            </a:r>
            <a:endParaRPr lang="ru-RU" sz="3200" dirty="0"/>
          </a:p>
        </p:txBody>
      </p:sp>
      <p:sp>
        <p:nvSpPr>
          <p:cNvPr id="25" name="Шеврон 9">
            <a:extLst>
              <a:ext uri="{FF2B5EF4-FFF2-40B4-BE49-F238E27FC236}">
                <a16:creationId xmlns:a16="http://schemas.microsoft.com/office/drawing/2014/main" xmlns="" id="{63554F01-47BC-8EC9-59CF-304148121F96}"/>
              </a:ext>
            </a:extLst>
          </p:cNvPr>
          <p:cNvSpPr/>
          <p:nvPr/>
        </p:nvSpPr>
        <p:spPr bwMode="auto">
          <a:xfrm>
            <a:off x="1295818" y="6159678"/>
            <a:ext cx="210914" cy="271012"/>
          </a:xfrm>
          <a:prstGeom prst="chevron">
            <a:avLst/>
          </a:prstGeom>
          <a:solidFill>
            <a:srgbClr val="BD4336"/>
          </a:solidFill>
          <a:ln w="12700" cap="flat">
            <a:noFill/>
            <a:miter lim="400000"/>
          </a:ln>
          <a:effectLst>
            <a:outerShdw blurRad="736600" dist="462048" dir="5400000" rotWithShape="0">
              <a:srgbClr val="000000">
                <a:alpha val="7906"/>
              </a:srgbClr>
            </a:outerShdw>
          </a:effectLst>
        </p:spPr>
        <p:txBody>
          <a:bodyPr wrap="square" lIns="22275" tIns="22275" rIns="22275" bIns="22275" numCol="1" anchor="ctr">
            <a:noAutofit/>
          </a:bodyPr>
          <a:lstStyle/>
          <a:p>
            <a:pPr marL="0" marR="0" lvl="0" indent="0" algn="ctr" defTabSz="200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Golos Text Regular"/>
              <a:ea typeface="Golos Text Regular"/>
              <a:cs typeface="Golos T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3537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977606F-B911-BB5B-EDCC-89B07A2C0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65" t="25974" r="14273" b="26175"/>
          <a:stretch/>
        </p:blipFill>
        <p:spPr>
          <a:xfrm>
            <a:off x="0" y="0"/>
            <a:ext cx="12192000" cy="68868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E7277D5-F74E-EEF3-EE94-5EA2D21225FB}"/>
              </a:ext>
            </a:extLst>
          </p:cNvPr>
          <p:cNvSpPr txBox="1"/>
          <p:nvPr/>
        </p:nvSpPr>
        <p:spPr>
          <a:xfrm>
            <a:off x="675771" y="1695039"/>
            <a:ext cx="159589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BD4336"/>
                </a:solidFill>
                <a:latin typeface="Arial Narrow" panose="020B0606020202030204" pitchFamily="34" charset="0"/>
              </a:rPr>
              <a:t>2022 год: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F48B59AC-E572-989E-7A37-019E8D6EDB7D}"/>
              </a:ext>
            </a:extLst>
          </p:cNvPr>
          <p:cNvSpPr/>
          <p:nvPr/>
        </p:nvSpPr>
        <p:spPr>
          <a:xfrm>
            <a:off x="-1" y="5741905"/>
            <a:ext cx="11804451" cy="828848"/>
          </a:xfrm>
          <a:prstGeom prst="rect">
            <a:avLst/>
          </a:prstGeom>
          <a:gradFill flip="none" rotWithShape="1">
            <a:gsLst>
              <a:gs pos="53000">
                <a:srgbClr val="BD4336"/>
              </a:gs>
              <a:gs pos="63000">
                <a:srgbClr val="CB5C52"/>
              </a:gs>
              <a:gs pos="94000">
                <a:srgbClr val="E6B8BA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3778B4A2-86D9-82A7-65C2-1396C93A4E9D}"/>
              </a:ext>
            </a:extLst>
          </p:cNvPr>
          <p:cNvSpPr/>
          <p:nvPr/>
        </p:nvSpPr>
        <p:spPr>
          <a:xfrm>
            <a:off x="1336755" y="5898049"/>
            <a:ext cx="108522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200" b="1" dirty="0">
                <a:solidFill>
                  <a:prstClr val="white"/>
                </a:solidFill>
                <a:latin typeface="Arial Narrow" panose="020B0606020202030204" pitchFamily="34" charset="0"/>
              </a:rPr>
              <a:t>К 2024 году </a:t>
            </a:r>
            <a:r>
              <a:rPr lang="ru-RU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- </a:t>
            </a:r>
            <a:r>
              <a:rPr lang="ru-RU" sz="2200" dirty="0">
                <a:solidFill>
                  <a:prstClr val="white"/>
                </a:solidFill>
                <a:latin typeface="Arial Narrow" panose="020B0606020202030204" pitchFamily="34" charset="0"/>
              </a:rPr>
              <a:t>расширить сеть </a:t>
            </a:r>
            <a:r>
              <a:rPr lang="ru-RU" sz="2200" dirty="0" err="1">
                <a:solidFill>
                  <a:prstClr val="white"/>
                </a:solidFill>
                <a:latin typeface="Arial Narrow" panose="020B0606020202030204" pitchFamily="34" charset="0"/>
              </a:rPr>
              <a:t>педклассов</a:t>
            </a:r>
            <a:r>
              <a:rPr lang="ru-RU" sz="2200" dirty="0">
                <a:solidFill>
                  <a:prstClr val="white"/>
                </a:solidFill>
                <a:latin typeface="Arial Narrow" panose="020B0606020202030204" pitchFamily="34" charset="0"/>
              </a:rPr>
              <a:t> до </a:t>
            </a:r>
            <a:r>
              <a:rPr lang="ru-RU" sz="2200" b="1" dirty="0">
                <a:solidFill>
                  <a:prstClr val="white"/>
                </a:solidFill>
                <a:latin typeface="Arial Narrow" panose="020B0606020202030204" pitchFamily="34" charset="0"/>
              </a:rPr>
              <a:t>5 тыс.</a:t>
            </a:r>
          </a:p>
        </p:txBody>
      </p:sp>
      <p:grpSp>
        <p:nvGrpSpPr>
          <p:cNvPr id="46" name="Google Shape;6757;p62">
            <a:extLst>
              <a:ext uri="{FF2B5EF4-FFF2-40B4-BE49-F238E27FC236}">
                <a16:creationId xmlns:a16="http://schemas.microsoft.com/office/drawing/2014/main" xmlns="" id="{219ED7AD-8819-4E4C-D6DF-FBA07EBF8EDC}"/>
              </a:ext>
            </a:extLst>
          </p:cNvPr>
          <p:cNvGrpSpPr/>
          <p:nvPr/>
        </p:nvGrpSpPr>
        <p:grpSpPr>
          <a:xfrm>
            <a:off x="766763" y="5876778"/>
            <a:ext cx="485324" cy="485324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47" name="Google Shape;6758;p62">
              <a:extLst>
                <a:ext uri="{FF2B5EF4-FFF2-40B4-BE49-F238E27FC236}">
                  <a16:creationId xmlns:a16="http://schemas.microsoft.com/office/drawing/2014/main" xmlns="" id="{B8623CA2-1AB9-8ED9-D121-CF5BA43EFDA6}"/>
                </a:ext>
              </a:extLst>
            </p:cNvPr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8" name="Google Shape;6759;p62">
              <a:extLst>
                <a:ext uri="{FF2B5EF4-FFF2-40B4-BE49-F238E27FC236}">
                  <a16:creationId xmlns:a16="http://schemas.microsoft.com/office/drawing/2014/main" xmlns="" id="{CDA8CC87-544D-35FD-BF15-ED070432545B}"/>
                </a:ext>
              </a:extLst>
            </p:cNvPr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2E7277D5-F74E-EEF3-EE94-5EA2D21225FB}"/>
              </a:ext>
            </a:extLst>
          </p:cNvPr>
          <p:cNvSpPr txBox="1"/>
          <p:nvPr/>
        </p:nvSpPr>
        <p:spPr>
          <a:xfrm>
            <a:off x="1378009" y="3629441"/>
            <a:ext cx="4241741" cy="834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1C387E"/>
                </a:solidFill>
                <a:latin typeface="Arial Narrow" panose="020B0606020202030204" pitchFamily="34" charset="0"/>
              </a:rPr>
              <a:t>331</a:t>
            </a:r>
            <a:r>
              <a:rPr lang="ru-RU" sz="2000" dirty="0" smtClean="0">
                <a:latin typeface="Arial Narrow" panose="020B0606020202030204" pitchFamily="34" charset="0"/>
              </a:rPr>
              <a:t> </a:t>
            </a:r>
            <a:r>
              <a:rPr lang="ru-RU" sz="2000" dirty="0">
                <a:latin typeface="Arial Narrow" panose="020B0606020202030204" pitchFamily="34" charset="0"/>
              </a:rPr>
              <a:t>мероприятие: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1C387E"/>
                </a:solidFill>
                <a:latin typeface="Arial Narrow" panose="020B0606020202030204" pitchFamily="34" charset="0"/>
              </a:rPr>
              <a:t>229</a:t>
            </a:r>
            <a:r>
              <a:rPr lang="ru-RU" sz="2000" dirty="0">
                <a:latin typeface="Arial Narrow" panose="020B0606020202030204" pitchFamily="34" charset="0"/>
              </a:rPr>
              <a:t> мероприятий для </a:t>
            </a:r>
            <a:r>
              <a:rPr lang="ru-RU" sz="2000" dirty="0" smtClean="0">
                <a:latin typeface="Arial Narrow" panose="020B0606020202030204" pitchFamily="34" charset="0"/>
              </a:rPr>
              <a:t>школьников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E7277D5-F74E-EEF3-EE94-5EA2D21225FB}"/>
              </a:ext>
            </a:extLst>
          </p:cNvPr>
          <p:cNvSpPr txBox="1"/>
          <p:nvPr/>
        </p:nvSpPr>
        <p:spPr>
          <a:xfrm>
            <a:off x="1378009" y="2384476"/>
            <a:ext cx="5566223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1C387E"/>
                </a:solidFill>
                <a:latin typeface="Arial Narrow" panose="020B0606020202030204" pitchFamily="34" charset="0"/>
              </a:rPr>
              <a:t>Более</a:t>
            </a:r>
            <a:r>
              <a:rPr lang="ru-RU" sz="2000" dirty="0" smtClean="0">
                <a:latin typeface="Arial Narrow" panose="020B0606020202030204" pitchFamily="34" charset="0"/>
              </a:rPr>
              <a:t> </a:t>
            </a:r>
            <a:r>
              <a:rPr lang="ru-RU" sz="2800" b="1" dirty="0">
                <a:solidFill>
                  <a:srgbClr val="1C387E"/>
                </a:solidFill>
                <a:latin typeface="Arial Narrow" panose="020B0606020202030204" pitchFamily="34" charset="0"/>
              </a:rPr>
              <a:t>3,5</a:t>
            </a:r>
            <a:r>
              <a:rPr lang="ru-RU" sz="2400" b="1" dirty="0">
                <a:solidFill>
                  <a:srgbClr val="1C387E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 smtClean="0">
                <a:solidFill>
                  <a:srgbClr val="1C387E"/>
                </a:solidFill>
                <a:latin typeface="Arial Narrow" panose="020B0606020202030204" pitchFamily="34" charset="0"/>
              </a:rPr>
              <a:t>тыс. </a:t>
            </a:r>
            <a:r>
              <a:rPr lang="ru-RU" sz="2000" dirty="0" err="1">
                <a:latin typeface="Arial Narrow" panose="020B0606020202030204" pitchFamily="34" charset="0"/>
              </a:rPr>
              <a:t>педклассов</a:t>
            </a:r>
            <a:endParaRPr lang="ru-RU" sz="2000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1C387E"/>
                </a:solidFill>
                <a:latin typeface="Arial Narrow" panose="020B0606020202030204" pitchFamily="34" charset="0"/>
              </a:rPr>
              <a:t>50,6</a:t>
            </a:r>
            <a:r>
              <a:rPr lang="ru-RU" sz="2400" b="1" dirty="0" smtClean="0">
                <a:solidFill>
                  <a:srgbClr val="1C387E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rgbClr val="1C387E"/>
                </a:solidFill>
                <a:latin typeface="Arial Narrow" panose="020B0606020202030204" pitchFamily="34" charset="0"/>
              </a:rPr>
              <a:t>тыс. </a:t>
            </a:r>
            <a:r>
              <a:rPr lang="ru-RU" sz="2000" dirty="0">
                <a:latin typeface="Arial Narrow" panose="020B0606020202030204" pitchFamily="34" charset="0"/>
              </a:rPr>
              <a:t>школьников</a:t>
            </a:r>
          </a:p>
        </p:txBody>
      </p:sp>
      <p:grpSp>
        <p:nvGrpSpPr>
          <p:cNvPr id="6" name="Google Shape;28437;p76">
            <a:extLst>
              <a:ext uri="{FF2B5EF4-FFF2-40B4-BE49-F238E27FC236}">
                <a16:creationId xmlns:a16="http://schemas.microsoft.com/office/drawing/2014/main" xmlns="" id="{F6EAB168-BE03-337B-4699-C8F2C9A99683}"/>
              </a:ext>
            </a:extLst>
          </p:cNvPr>
          <p:cNvGrpSpPr/>
          <p:nvPr/>
        </p:nvGrpSpPr>
        <p:grpSpPr>
          <a:xfrm>
            <a:off x="434922" y="2299183"/>
            <a:ext cx="626900" cy="828848"/>
            <a:chOff x="5355653" y="2881493"/>
            <a:chExt cx="262184" cy="346643"/>
          </a:xfrm>
          <a:solidFill>
            <a:srgbClr val="1C387E"/>
          </a:solidFill>
        </p:grpSpPr>
        <p:sp>
          <p:nvSpPr>
            <p:cNvPr id="7" name="Google Shape;28438;p76">
              <a:extLst>
                <a:ext uri="{FF2B5EF4-FFF2-40B4-BE49-F238E27FC236}">
                  <a16:creationId xmlns:a16="http://schemas.microsoft.com/office/drawing/2014/main" xmlns="" id="{125E6B3A-8BCA-1770-4012-C18232528B05}"/>
                </a:ext>
              </a:extLst>
            </p:cNvPr>
            <p:cNvSpPr/>
            <p:nvPr/>
          </p:nvSpPr>
          <p:spPr>
            <a:xfrm>
              <a:off x="5465044" y="3060359"/>
              <a:ext cx="43402" cy="15777"/>
            </a:xfrm>
            <a:custGeom>
              <a:avLst/>
              <a:gdLst/>
              <a:ahLst/>
              <a:cxnLst/>
              <a:rect l="l" t="t" r="r" b="b"/>
              <a:pathLst>
                <a:path w="1370" h="498" extrusionOk="0">
                  <a:moveTo>
                    <a:pt x="167" y="1"/>
                  </a:moveTo>
                  <a:cubicBezTo>
                    <a:pt x="128" y="1"/>
                    <a:pt x="90" y="15"/>
                    <a:pt x="60" y="45"/>
                  </a:cubicBezTo>
                  <a:cubicBezTo>
                    <a:pt x="0" y="105"/>
                    <a:pt x="0" y="212"/>
                    <a:pt x="60" y="271"/>
                  </a:cubicBezTo>
                  <a:cubicBezTo>
                    <a:pt x="191" y="402"/>
                    <a:pt x="429" y="498"/>
                    <a:pt x="679" y="498"/>
                  </a:cubicBezTo>
                  <a:cubicBezTo>
                    <a:pt x="941" y="498"/>
                    <a:pt x="1167" y="414"/>
                    <a:pt x="1310" y="271"/>
                  </a:cubicBezTo>
                  <a:cubicBezTo>
                    <a:pt x="1370" y="212"/>
                    <a:pt x="1370" y="117"/>
                    <a:pt x="1310" y="45"/>
                  </a:cubicBezTo>
                  <a:cubicBezTo>
                    <a:pt x="1280" y="15"/>
                    <a:pt x="1239" y="1"/>
                    <a:pt x="1197" y="1"/>
                  </a:cubicBezTo>
                  <a:cubicBezTo>
                    <a:pt x="1155" y="1"/>
                    <a:pt x="1114" y="15"/>
                    <a:pt x="1084" y="45"/>
                  </a:cubicBezTo>
                  <a:cubicBezTo>
                    <a:pt x="1024" y="105"/>
                    <a:pt x="893" y="164"/>
                    <a:pt x="679" y="164"/>
                  </a:cubicBezTo>
                  <a:cubicBezTo>
                    <a:pt x="477" y="164"/>
                    <a:pt x="346" y="93"/>
                    <a:pt x="274" y="45"/>
                  </a:cubicBezTo>
                  <a:cubicBezTo>
                    <a:pt x="244" y="15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8439;p76">
              <a:extLst>
                <a:ext uri="{FF2B5EF4-FFF2-40B4-BE49-F238E27FC236}">
                  <a16:creationId xmlns:a16="http://schemas.microsoft.com/office/drawing/2014/main" xmlns="" id="{20015529-4C94-827A-E901-34E90C5F9963}"/>
                </a:ext>
              </a:extLst>
            </p:cNvPr>
            <p:cNvSpPr/>
            <p:nvPr/>
          </p:nvSpPr>
          <p:spPr>
            <a:xfrm>
              <a:off x="5448823" y="3022564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84" y="0"/>
                    <a:pt x="0" y="83"/>
                    <a:pt x="0" y="167"/>
                  </a:cubicBezTo>
                  <a:lnTo>
                    <a:pt x="0" y="333"/>
                  </a:lnTo>
                  <a:cubicBezTo>
                    <a:pt x="0" y="417"/>
                    <a:pt x="84" y="500"/>
                    <a:pt x="167" y="500"/>
                  </a:cubicBezTo>
                  <a:cubicBezTo>
                    <a:pt x="262" y="500"/>
                    <a:pt x="334" y="417"/>
                    <a:pt x="334" y="333"/>
                  </a:cubicBezTo>
                  <a:lnTo>
                    <a:pt x="334" y="167"/>
                  </a:lnTo>
                  <a:cubicBezTo>
                    <a:pt x="334" y="60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8440;p76">
              <a:extLst>
                <a:ext uri="{FF2B5EF4-FFF2-40B4-BE49-F238E27FC236}">
                  <a16:creationId xmlns:a16="http://schemas.microsoft.com/office/drawing/2014/main" xmlns="" id="{B73764AE-F6B3-040A-7737-6216E88B4FBE}"/>
                </a:ext>
              </a:extLst>
            </p:cNvPr>
            <p:cNvSpPr/>
            <p:nvPr/>
          </p:nvSpPr>
          <p:spPr>
            <a:xfrm>
              <a:off x="5514084" y="3022564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333"/>
                  </a:lnTo>
                  <a:cubicBezTo>
                    <a:pt x="0" y="417"/>
                    <a:pt x="72" y="500"/>
                    <a:pt x="167" y="500"/>
                  </a:cubicBezTo>
                  <a:cubicBezTo>
                    <a:pt x="250" y="500"/>
                    <a:pt x="322" y="417"/>
                    <a:pt x="322" y="333"/>
                  </a:cubicBezTo>
                  <a:lnTo>
                    <a:pt x="322" y="167"/>
                  </a:lnTo>
                  <a:cubicBezTo>
                    <a:pt x="322" y="60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8441;p76">
              <a:extLst>
                <a:ext uri="{FF2B5EF4-FFF2-40B4-BE49-F238E27FC236}">
                  <a16:creationId xmlns:a16="http://schemas.microsoft.com/office/drawing/2014/main" xmlns="" id="{759D9889-24A5-2928-417B-31BB005E0337}"/>
                </a:ext>
              </a:extLst>
            </p:cNvPr>
            <p:cNvSpPr/>
            <p:nvPr/>
          </p:nvSpPr>
          <p:spPr>
            <a:xfrm>
              <a:off x="5355653" y="2881493"/>
              <a:ext cx="262184" cy="346643"/>
            </a:xfrm>
            <a:custGeom>
              <a:avLst/>
              <a:gdLst/>
              <a:ahLst/>
              <a:cxnLst/>
              <a:rect l="l" t="t" r="r" b="b"/>
              <a:pathLst>
                <a:path w="8276" h="10942" extrusionOk="0">
                  <a:moveTo>
                    <a:pt x="4656" y="322"/>
                  </a:moveTo>
                  <a:cubicBezTo>
                    <a:pt x="4942" y="322"/>
                    <a:pt x="5180" y="560"/>
                    <a:pt x="5180" y="845"/>
                  </a:cubicBezTo>
                  <a:cubicBezTo>
                    <a:pt x="5180" y="988"/>
                    <a:pt x="5120" y="1119"/>
                    <a:pt x="5013" y="1215"/>
                  </a:cubicBezTo>
                  <a:cubicBezTo>
                    <a:pt x="4894" y="1203"/>
                    <a:pt x="4775" y="1179"/>
                    <a:pt x="4656" y="1179"/>
                  </a:cubicBezTo>
                  <a:lnTo>
                    <a:pt x="3632" y="1179"/>
                  </a:lnTo>
                  <a:cubicBezTo>
                    <a:pt x="3513" y="1179"/>
                    <a:pt x="3394" y="1203"/>
                    <a:pt x="3275" y="1215"/>
                  </a:cubicBezTo>
                  <a:cubicBezTo>
                    <a:pt x="3168" y="1107"/>
                    <a:pt x="3108" y="976"/>
                    <a:pt x="3108" y="845"/>
                  </a:cubicBezTo>
                  <a:cubicBezTo>
                    <a:pt x="3096" y="560"/>
                    <a:pt x="3334" y="322"/>
                    <a:pt x="3632" y="322"/>
                  </a:cubicBezTo>
                  <a:close/>
                  <a:moveTo>
                    <a:pt x="4632" y="1512"/>
                  </a:moveTo>
                  <a:cubicBezTo>
                    <a:pt x="5858" y="1512"/>
                    <a:pt x="6858" y="2512"/>
                    <a:pt x="6858" y="3739"/>
                  </a:cubicBezTo>
                  <a:lnTo>
                    <a:pt x="6858" y="4155"/>
                  </a:lnTo>
                  <a:cubicBezTo>
                    <a:pt x="6787" y="4120"/>
                    <a:pt x="6680" y="4096"/>
                    <a:pt x="6597" y="4096"/>
                  </a:cubicBezTo>
                  <a:lnTo>
                    <a:pt x="6489" y="4096"/>
                  </a:lnTo>
                  <a:lnTo>
                    <a:pt x="6489" y="4084"/>
                  </a:lnTo>
                  <a:lnTo>
                    <a:pt x="6489" y="3917"/>
                  </a:lnTo>
                  <a:cubicBezTo>
                    <a:pt x="6489" y="3834"/>
                    <a:pt x="6418" y="3762"/>
                    <a:pt x="6323" y="3762"/>
                  </a:cubicBezTo>
                  <a:lnTo>
                    <a:pt x="5418" y="3762"/>
                  </a:lnTo>
                  <a:lnTo>
                    <a:pt x="5287" y="3191"/>
                  </a:lnTo>
                  <a:cubicBezTo>
                    <a:pt x="5263" y="3131"/>
                    <a:pt x="5227" y="3084"/>
                    <a:pt x="5168" y="3072"/>
                  </a:cubicBezTo>
                  <a:cubicBezTo>
                    <a:pt x="5154" y="3069"/>
                    <a:pt x="5140" y="3068"/>
                    <a:pt x="5126" y="3068"/>
                  </a:cubicBezTo>
                  <a:cubicBezTo>
                    <a:pt x="5081" y="3068"/>
                    <a:pt x="5040" y="3083"/>
                    <a:pt x="5013" y="3120"/>
                  </a:cubicBezTo>
                  <a:lnTo>
                    <a:pt x="4370" y="3762"/>
                  </a:lnTo>
                  <a:lnTo>
                    <a:pt x="2906" y="3762"/>
                  </a:lnTo>
                  <a:cubicBezTo>
                    <a:pt x="2810" y="3762"/>
                    <a:pt x="2739" y="3834"/>
                    <a:pt x="2739" y="3917"/>
                  </a:cubicBezTo>
                  <a:cubicBezTo>
                    <a:pt x="2739" y="4012"/>
                    <a:pt x="2810" y="4084"/>
                    <a:pt x="2906" y="4084"/>
                  </a:cubicBezTo>
                  <a:lnTo>
                    <a:pt x="4430" y="4084"/>
                  </a:lnTo>
                  <a:cubicBezTo>
                    <a:pt x="4477" y="4084"/>
                    <a:pt x="4525" y="4072"/>
                    <a:pt x="4549" y="4036"/>
                  </a:cubicBezTo>
                  <a:lnTo>
                    <a:pt x="5049" y="3548"/>
                  </a:lnTo>
                  <a:lnTo>
                    <a:pt x="5144" y="3965"/>
                  </a:lnTo>
                  <a:cubicBezTo>
                    <a:pt x="5168" y="4036"/>
                    <a:pt x="5227" y="4084"/>
                    <a:pt x="5299" y="4084"/>
                  </a:cubicBezTo>
                  <a:lnTo>
                    <a:pt x="6156" y="4084"/>
                  </a:lnTo>
                  <a:lnTo>
                    <a:pt x="6156" y="4096"/>
                  </a:lnTo>
                  <a:cubicBezTo>
                    <a:pt x="6156" y="4191"/>
                    <a:pt x="6192" y="4274"/>
                    <a:pt x="6263" y="4334"/>
                  </a:cubicBezTo>
                  <a:cubicBezTo>
                    <a:pt x="6323" y="4393"/>
                    <a:pt x="6418" y="4441"/>
                    <a:pt x="6501" y="4441"/>
                  </a:cubicBezTo>
                  <a:lnTo>
                    <a:pt x="6597" y="4441"/>
                  </a:lnTo>
                  <a:cubicBezTo>
                    <a:pt x="6739" y="4441"/>
                    <a:pt x="6858" y="4560"/>
                    <a:pt x="6858" y="4715"/>
                  </a:cubicBezTo>
                  <a:cubicBezTo>
                    <a:pt x="6858" y="4858"/>
                    <a:pt x="6739" y="4977"/>
                    <a:pt x="6597" y="4977"/>
                  </a:cubicBezTo>
                  <a:lnTo>
                    <a:pt x="6501" y="4977"/>
                  </a:lnTo>
                  <a:lnTo>
                    <a:pt x="6501" y="4965"/>
                  </a:lnTo>
                  <a:cubicBezTo>
                    <a:pt x="6501" y="4870"/>
                    <a:pt x="6430" y="4798"/>
                    <a:pt x="6335" y="4798"/>
                  </a:cubicBezTo>
                  <a:cubicBezTo>
                    <a:pt x="6251" y="4798"/>
                    <a:pt x="6180" y="4870"/>
                    <a:pt x="6180" y="4965"/>
                  </a:cubicBezTo>
                  <a:cubicBezTo>
                    <a:pt x="6180" y="6096"/>
                    <a:pt x="5251" y="7037"/>
                    <a:pt x="4108" y="7037"/>
                  </a:cubicBezTo>
                  <a:cubicBezTo>
                    <a:pt x="2965" y="7037"/>
                    <a:pt x="2072" y="6096"/>
                    <a:pt x="2072" y="4953"/>
                  </a:cubicBezTo>
                  <a:cubicBezTo>
                    <a:pt x="2072" y="4858"/>
                    <a:pt x="1989" y="4786"/>
                    <a:pt x="1905" y="4786"/>
                  </a:cubicBezTo>
                  <a:cubicBezTo>
                    <a:pt x="1810" y="4786"/>
                    <a:pt x="1739" y="4858"/>
                    <a:pt x="1739" y="4953"/>
                  </a:cubicBezTo>
                  <a:lnTo>
                    <a:pt x="1739" y="4965"/>
                  </a:lnTo>
                  <a:lnTo>
                    <a:pt x="1655" y="4965"/>
                  </a:lnTo>
                  <a:cubicBezTo>
                    <a:pt x="1501" y="4965"/>
                    <a:pt x="1382" y="4846"/>
                    <a:pt x="1382" y="4691"/>
                  </a:cubicBezTo>
                  <a:cubicBezTo>
                    <a:pt x="1382" y="4548"/>
                    <a:pt x="1501" y="4429"/>
                    <a:pt x="1655" y="4429"/>
                  </a:cubicBezTo>
                  <a:lnTo>
                    <a:pt x="1739" y="4429"/>
                  </a:lnTo>
                  <a:cubicBezTo>
                    <a:pt x="1917" y="4429"/>
                    <a:pt x="2072" y="4274"/>
                    <a:pt x="2072" y="4096"/>
                  </a:cubicBezTo>
                  <a:lnTo>
                    <a:pt x="2072" y="4084"/>
                  </a:lnTo>
                  <a:lnTo>
                    <a:pt x="2251" y="4084"/>
                  </a:lnTo>
                  <a:cubicBezTo>
                    <a:pt x="2334" y="4084"/>
                    <a:pt x="2406" y="4012"/>
                    <a:pt x="2406" y="3917"/>
                  </a:cubicBezTo>
                  <a:cubicBezTo>
                    <a:pt x="2406" y="3834"/>
                    <a:pt x="2334" y="3762"/>
                    <a:pt x="2251" y="3762"/>
                  </a:cubicBezTo>
                  <a:lnTo>
                    <a:pt x="1905" y="3762"/>
                  </a:lnTo>
                  <a:cubicBezTo>
                    <a:pt x="1810" y="3762"/>
                    <a:pt x="1739" y="3834"/>
                    <a:pt x="1739" y="3917"/>
                  </a:cubicBezTo>
                  <a:lnTo>
                    <a:pt x="1739" y="4084"/>
                  </a:lnTo>
                  <a:cubicBezTo>
                    <a:pt x="1739" y="4084"/>
                    <a:pt x="1739" y="4096"/>
                    <a:pt x="1727" y="4096"/>
                  </a:cubicBezTo>
                  <a:lnTo>
                    <a:pt x="1632" y="4096"/>
                  </a:lnTo>
                  <a:cubicBezTo>
                    <a:pt x="1548" y="4096"/>
                    <a:pt x="1441" y="4132"/>
                    <a:pt x="1370" y="4155"/>
                  </a:cubicBezTo>
                  <a:lnTo>
                    <a:pt x="1370" y="3739"/>
                  </a:lnTo>
                  <a:cubicBezTo>
                    <a:pt x="1370" y="2512"/>
                    <a:pt x="2370" y="1512"/>
                    <a:pt x="3596" y="1512"/>
                  </a:cubicBezTo>
                  <a:close/>
                  <a:moveTo>
                    <a:pt x="2965" y="7513"/>
                  </a:moveTo>
                  <a:cubicBezTo>
                    <a:pt x="2941" y="7656"/>
                    <a:pt x="2858" y="7775"/>
                    <a:pt x="2715" y="7834"/>
                  </a:cubicBezTo>
                  <a:lnTo>
                    <a:pt x="2679" y="7846"/>
                  </a:lnTo>
                  <a:cubicBezTo>
                    <a:pt x="2667" y="7834"/>
                    <a:pt x="2644" y="7834"/>
                    <a:pt x="2632" y="7822"/>
                  </a:cubicBezTo>
                  <a:cubicBezTo>
                    <a:pt x="2581" y="7786"/>
                    <a:pt x="2521" y="7772"/>
                    <a:pt x="2460" y="7772"/>
                  </a:cubicBezTo>
                  <a:cubicBezTo>
                    <a:pt x="2422" y="7772"/>
                    <a:pt x="2383" y="7778"/>
                    <a:pt x="2346" y="7787"/>
                  </a:cubicBezTo>
                  <a:lnTo>
                    <a:pt x="1858" y="7977"/>
                  </a:lnTo>
                  <a:cubicBezTo>
                    <a:pt x="1751" y="8025"/>
                    <a:pt x="1667" y="8120"/>
                    <a:pt x="1620" y="8227"/>
                  </a:cubicBezTo>
                  <a:lnTo>
                    <a:pt x="1394" y="8299"/>
                  </a:lnTo>
                  <a:lnTo>
                    <a:pt x="1394" y="8025"/>
                  </a:lnTo>
                  <a:cubicBezTo>
                    <a:pt x="1394" y="7751"/>
                    <a:pt x="1632" y="7513"/>
                    <a:pt x="1917" y="7513"/>
                  </a:cubicBezTo>
                  <a:close/>
                  <a:moveTo>
                    <a:pt x="6370" y="7513"/>
                  </a:moveTo>
                  <a:cubicBezTo>
                    <a:pt x="6656" y="7513"/>
                    <a:pt x="6894" y="7751"/>
                    <a:pt x="6894" y="8025"/>
                  </a:cubicBezTo>
                  <a:lnTo>
                    <a:pt x="6894" y="8299"/>
                  </a:lnTo>
                  <a:lnTo>
                    <a:pt x="6882" y="8299"/>
                  </a:lnTo>
                  <a:lnTo>
                    <a:pt x="6668" y="8227"/>
                  </a:lnTo>
                  <a:cubicBezTo>
                    <a:pt x="6620" y="8120"/>
                    <a:pt x="6525" y="8025"/>
                    <a:pt x="6430" y="7989"/>
                  </a:cubicBezTo>
                  <a:lnTo>
                    <a:pt x="5942" y="7787"/>
                  </a:lnTo>
                  <a:cubicBezTo>
                    <a:pt x="5905" y="7778"/>
                    <a:pt x="5866" y="7772"/>
                    <a:pt x="5828" y="7772"/>
                  </a:cubicBezTo>
                  <a:cubicBezTo>
                    <a:pt x="5767" y="7772"/>
                    <a:pt x="5707" y="7786"/>
                    <a:pt x="5656" y="7822"/>
                  </a:cubicBezTo>
                  <a:cubicBezTo>
                    <a:pt x="5644" y="7834"/>
                    <a:pt x="5620" y="7834"/>
                    <a:pt x="5608" y="7846"/>
                  </a:cubicBezTo>
                  <a:lnTo>
                    <a:pt x="5561" y="7834"/>
                  </a:lnTo>
                  <a:cubicBezTo>
                    <a:pt x="5430" y="7787"/>
                    <a:pt x="5323" y="7656"/>
                    <a:pt x="5323" y="7513"/>
                  </a:cubicBezTo>
                  <a:close/>
                  <a:moveTo>
                    <a:pt x="2441" y="8084"/>
                  </a:moveTo>
                  <a:lnTo>
                    <a:pt x="2441" y="9073"/>
                  </a:lnTo>
                  <a:lnTo>
                    <a:pt x="1905" y="9073"/>
                  </a:lnTo>
                  <a:lnTo>
                    <a:pt x="1905" y="8382"/>
                  </a:lnTo>
                  <a:cubicBezTo>
                    <a:pt x="1905" y="8346"/>
                    <a:pt x="1929" y="8299"/>
                    <a:pt x="1977" y="8275"/>
                  </a:cubicBezTo>
                  <a:lnTo>
                    <a:pt x="2441" y="8084"/>
                  </a:lnTo>
                  <a:close/>
                  <a:moveTo>
                    <a:pt x="5835" y="8108"/>
                  </a:moveTo>
                  <a:lnTo>
                    <a:pt x="6287" y="8299"/>
                  </a:lnTo>
                  <a:cubicBezTo>
                    <a:pt x="6335" y="8311"/>
                    <a:pt x="6370" y="8358"/>
                    <a:pt x="6370" y="8406"/>
                  </a:cubicBezTo>
                  <a:lnTo>
                    <a:pt x="6370" y="9073"/>
                  </a:lnTo>
                  <a:lnTo>
                    <a:pt x="5835" y="9073"/>
                  </a:lnTo>
                  <a:lnTo>
                    <a:pt x="5835" y="8108"/>
                  </a:lnTo>
                  <a:close/>
                  <a:moveTo>
                    <a:pt x="4989" y="7168"/>
                  </a:moveTo>
                  <a:lnTo>
                    <a:pt x="4989" y="7489"/>
                  </a:lnTo>
                  <a:cubicBezTo>
                    <a:pt x="4989" y="7775"/>
                    <a:pt x="5168" y="8025"/>
                    <a:pt x="5430" y="8132"/>
                  </a:cubicBezTo>
                  <a:lnTo>
                    <a:pt x="5489" y="8168"/>
                  </a:lnTo>
                  <a:lnTo>
                    <a:pt x="5489" y="8406"/>
                  </a:lnTo>
                  <a:lnTo>
                    <a:pt x="5525" y="8406"/>
                  </a:lnTo>
                  <a:cubicBezTo>
                    <a:pt x="5251" y="8918"/>
                    <a:pt x="4727" y="9251"/>
                    <a:pt x="4132" y="9251"/>
                  </a:cubicBezTo>
                  <a:cubicBezTo>
                    <a:pt x="3560" y="9251"/>
                    <a:pt x="3025" y="8918"/>
                    <a:pt x="2751" y="8406"/>
                  </a:cubicBezTo>
                  <a:lnTo>
                    <a:pt x="2751" y="8168"/>
                  </a:lnTo>
                  <a:lnTo>
                    <a:pt x="2810" y="8132"/>
                  </a:lnTo>
                  <a:cubicBezTo>
                    <a:pt x="3084" y="8037"/>
                    <a:pt x="3263" y="7775"/>
                    <a:pt x="3263" y="7489"/>
                  </a:cubicBezTo>
                  <a:lnTo>
                    <a:pt x="3263" y="7168"/>
                  </a:lnTo>
                  <a:cubicBezTo>
                    <a:pt x="3525" y="7275"/>
                    <a:pt x="3822" y="7334"/>
                    <a:pt x="4120" y="7334"/>
                  </a:cubicBezTo>
                  <a:cubicBezTo>
                    <a:pt x="4418" y="7334"/>
                    <a:pt x="4715" y="7275"/>
                    <a:pt x="4989" y="7168"/>
                  </a:cubicBezTo>
                  <a:close/>
                  <a:moveTo>
                    <a:pt x="3596" y="0"/>
                  </a:moveTo>
                  <a:cubicBezTo>
                    <a:pt x="3144" y="0"/>
                    <a:pt x="2751" y="381"/>
                    <a:pt x="2751" y="857"/>
                  </a:cubicBezTo>
                  <a:cubicBezTo>
                    <a:pt x="2751" y="1012"/>
                    <a:pt x="2798" y="1167"/>
                    <a:pt x="2882" y="1298"/>
                  </a:cubicBezTo>
                  <a:cubicBezTo>
                    <a:pt x="1810" y="1607"/>
                    <a:pt x="1036" y="2596"/>
                    <a:pt x="1036" y="3751"/>
                  </a:cubicBezTo>
                  <a:lnTo>
                    <a:pt x="1036" y="4691"/>
                  </a:lnTo>
                  <a:cubicBezTo>
                    <a:pt x="1036" y="5025"/>
                    <a:pt x="1310" y="5275"/>
                    <a:pt x="1620" y="5275"/>
                  </a:cubicBezTo>
                  <a:lnTo>
                    <a:pt x="1739" y="5275"/>
                  </a:lnTo>
                  <a:cubicBezTo>
                    <a:pt x="1846" y="6013"/>
                    <a:pt x="2286" y="6644"/>
                    <a:pt x="2918" y="7013"/>
                  </a:cubicBezTo>
                  <a:lnTo>
                    <a:pt x="2918" y="7180"/>
                  </a:lnTo>
                  <a:lnTo>
                    <a:pt x="1870" y="7180"/>
                  </a:lnTo>
                  <a:cubicBezTo>
                    <a:pt x="1417" y="7180"/>
                    <a:pt x="1024" y="7549"/>
                    <a:pt x="1024" y="8025"/>
                  </a:cubicBezTo>
                  <a:lnTo>
                    <a:pt x="1024" y="8418"/>
                  </a:lnTo>
                  <a:lnTo>
                    <a:pt x="786" y="8501"/>
                  </a:lnTo>
                  <a:cubicBezTo>
                    <a:pt x="310" y="8668"/>
                    <a:pt x="0" y="9120"/>
                    <a:pt x="0" y="9620"/>
                  </a:cubicBezTo>
                  <a:lnTo>
                    <a:pt x="0" y="10763"/>
                  </a:lnTo>
                  <a:cubicBezTo>
                    <a:pt x="0" y="10859"/>
                    <a:pt x="72" y="10930"/>
                    <a:pt x="167" y="10930"/>
                  </a:cubicBezTo>
                  <a:cubicBezTo>
                    <a:pt x="251" y="10930"/>
                    <a:pt x="322" y="10859"/>
                    <a:pt x="322" y="10763"/>
                  </a:cubicBezTo>
                  <a:lnTo>
                    <a:pt x="322" y="9620"/>
                  </a:lnTo>
                  <a:cubicBezTo>
                    <a:pt x="322" y="9251"/>
                    <a:pt x="560" y="8918"/>
                    <a:pt x="905" y="8799"/>
                  </a:cubicBezTo>
                  <a:lnTo>
                    <a:pt x="1560" y="8584"/>
                  </a:lnTo>
                  <a:lnTo>
                    <a:pt x="1560" y="10787"/>
                  </a:lnTo>
                  <a:cubicBezTo>
                    <a:pt x="1560" y="10870"/>
                    <a:pt x="1632" y="10942"/>
                    <a:pt x="1727" y="10942"/>
                  </a:cubicBezTo>
                  <a:cubicBezTo>
                    <a:pt x="1810" y="10942"/>
                    <a:pt x="1894" y="10870"/>
                    <a:pt x="1894" y="10787"/>
                  </a:cubicBezTo>
                  <a:lnTo>
                    <a:pt x="1894" y="9382"/>
                  </a:lnTo>
                  <a:lnTo>
                    <a:pt x="2417" y="9382"/>
                  </a:lnTo>
                  <a:lnTo>
                    <a:pt x="2417" y="10763"/>
                  </a:lnTo>
                  <a:cubicBezTo>
                    <a:pt x="2417" y="10859"/>
                    <a:pt x="2501" y="10930"/>
                    <a:pt x="2584" y="10930"/>
                  </a:cubicBezTo>
                  <a:cubicBezTo>
                    <a:pt x="2679" y="10930"/>
                    <a:pt x="2751" y="10859"/>
                    <a:pt x="2751" y="10763"/>
                  </a:cubicBezTo>
                  <a:lnTo>
                    <a:pt x="2751" y="8954"/>
                  </a:lnTo>
                  <a:cubicBezTo>
                    <a:pt x="2858" y="9073"/>
                    <a:pt x="2989" y="9168"/>
                    <a:pt x="3120" y="9263"/>
                  </a:cubicBezTo>
                  <a:cubicBezTo>
                    <a:pt x="3418" y="9454"/>
                    <a:pt x="3775" y="9561"/>
                    <a:pt x="4132" y="9561"/>
                  </a:cubicBezTo>
                  <a:cubicBezTo>
                    <a:pt x="4489" y="9561"/>
                    <a:pt x="4834" y="9454"/>
                    <a:pt x="5144" y="9263"/>
                  </a:cubicBezTo>
                  <a:cubicBezTo>
                    <a:pt x="5275" y="9168"/>
                    <a:pt x="5418" y="9073"/>
                    <a:pt x="5513" y="8954"/>
                  </a:cubicBezTo>
                  <a:lnTo>
                    <a:pt x="5513" y="9573"/>
                  </a:lnTo>
                  <a:cubicBezTo>
                    <a:pt x="5513" y="9668"/>
                    <a:pt x="5596" y="9739"/>
                    <a:pt x="5680" y="9739"/>
                  </a:cubicBezTo>
                  <a:cubicBezTo>
                    <a:pt x="5775" y="9739"/>
                    <a:pt x="5846" y="9668"/>
                    <a:pt x="5846" y="9573"/>
                  </a:cubicBezTo>
                  <a:lnTo>
                    <a:pt x="5846" y="9382"/>
                  </a:lnTo>
                  <a:lnTo>
                    <a:pt x="6382" y="9382"/>
                  </a:lnTo>
                  <a:lnTo>
                    <a:pt x="6382" y="10763"/>
                  </a:lnTo>
                  <a:cubicBezTo>
                    <a:pt x="6382" y="10859"/>
                    <a:pt x="6454" y="10930"/>
                    <a:pt x="6549" y="10930"/>
                  </a:cubicBezTo>
                  <a:cubicBezTo>
                    <a:pt x="6632" y="10930"/>
                    <a:pt x="6704" y="10859"/>
                    <a:pt x="6704" y="10763"/>
                  </a:cubicBezTo>
                  <a:lnTo>
                    <a:pt x="6704" y="8561"/>
                  </a:lnTo>
                  <a:lnTo>
                    <a:pt x="7359" y="8787"/>
                  </a:lnTo>
                  <a:cubicBezTo>
                    <a:pt x="7704" y="8906"/>
                    <a:pt x="7942" y="9239"/>
                    <a:pt x="7942" y="9608"/>
                  </a:cubicBezTo>
                  <a:lnTo>
                    <a:pt x="7942" y="10751"/>
                  </a:lnTo>
                  <a:cubicBezTo>
                    <a:pt x="7942" y="10847"/>
                    <a:pt x="8013" y="10918"/>
                    <a:pt x="8109" y="10918"/>
                  </a:cubicBezTo>
                  <a:cubicBezTo>
                    <a:pt x="8192" y="10918"/>
                    <a:pt x="8275" y="10847"/>
                    <a:pt x="8275" y="10751"/>
                  </a:cubicBezTo>
                  <a:lnTo>
                    <a:pt x="8275" y="9608"/>
                  </a:lnTo>
                  <a:cubicBezTo>
                    <a:pt x="8240" y="9120"/>
                    <a:pt x="7918" y="8668"/>
                    <a:pt x="7442" y="8501"/>
                  </a:cubicBezTo>
                  <a:lnTo>
                    <a:pt x="7204" y="8418"/>
                  </a:lnTo>
                  <a:lnTo>
                    <a:pt x="7204" y="8025"/>
                  </a:lnTo>
                  <a:cubicBezTo>
                    <a:pt x="7204" y="7572"/>
                    <a:pt x="6835" y="7180"/>
                    <a:pt x="6358" y="7180"/>
                  </a:cubicBezTo>
                  <a:lnTo>
                    <a:pt x="5311" y="7180"/>
                  </a:lnTo>
                  <a:lnTo>
                    <a:pt x="5311" y="7013"/>
                  </a:lnTo>
                  <a:cubicBezTo>
                    <a:pt x="5942" y="6656"/>
                    <a:pt x="6382" y="6013"/>
                    <a:pt x="6489" y="5275"/>
                  </a:cubicBezTo>
                  <a:lnTo>
                    <a:pt x="6608" y="5275"/>
                  </a:lnTo>
                  <a:cubicBezTo>
                    <a:pt x="6930" y="5275"/>
                    <a:pt x="7192" y="5001"/>
                    <a:pt x="7192" y="4691"/>
                  </a:cubicBezTo>
                  <a:lnTo>
                    <a:pt x="7192" y="3751"/>
                  </a:lnTo>
                  <a:cubicBezTo>
                    <a:pt x="7192" y="2596"/>
                    <a:pt x="6418" y="1607"/>
                    <a:pt x="5346" y="1298"/>
                  </a:cubicBezTo>
                  <a:cubicBezTo>
                    <a:pt x="5430" y="1167"/>
                    <a:pt x="5477" y="1000"/>
                    <a:pt x="5477" y="857"/>
                  </a:cubicBezTo>
                  <a:cubicBezTo>
                    <a:pt x="5477" y="393"/>
                    <a:pt x="5108" y="0"/>
                    <a:pt x="4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442;p76">
              <a:extLst>
                <a:ext uri="{FF2B5EF4-FFF2-40B4-BE49-F238E27FC236}">
                  <a16:creationId xmlns:a16="http://schemas.microsoft.com/office/drawing/2014/main" xmlns="" id="{50112B43-9ABA-BBD3-45EA-E33BDA414780}"/>
                </a:ext>
              </a:extLst>
            </p:cNvPr>
            <p:cNvSpPr/>
            <p:nvPr/>
          </p:nvSpPr>
          <p:spPr>
            <a:xfrm>
              <a:off x="5529924" y="3201335"/>
              <a:ext cx="10581" cy="26421"/>
            </a:xfrm>
            <a:custGeom>
              <a:avLst/>
              <a:gdLst/>
              <a:ahLst/>
              <a:cxnLst/>
              <a:rect l="l" t="t" r="r" b="b"/>
              <a:pathLst>
                <a:path w="334" h="834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667"/>
                  </a:lnTo>
                  <a:cubicBezTo>
                    <a:pt x="0" y="763"/>
                    <a:pt x="84" y="834"/>
                    <a:pt x="167" y="834"/>
                  </a:cubicBezTo>
                  <a:cubicBezTo>
                    <a:pt x="262" y="834"/>
                    <a:pt x="334" y="763"/>
                    <a:pt x="334" y="667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29919;p79">
            <a:extLst>
              <a:ext uri="{FF2B5EF4-FFF2-40B4-BE49-F238E27FC236}">
                <a16:creationId xmlns:a16="http://schemas.microsoft.com/office/drawing/2014/main" xmlns="" id="{A671A725-5BA8-C6F0-9AF5-34B37FD52176}"/>
              </a:ext>
            </a:extLst>
          </p:cNvPr>
          <p:cNvGrpSpPr/>
          <p:nvPr/>
        </p:nvGrpSpPr>
        <p:grpSpPr>
          <a:xfrm>
            <a:off x="365775" y="3529353"/>
            <a:ext cx="773743" cy="936754"/>
            <a:chOff x="1836637" y="2891510"/>
            <a:chExt cx="286152" cy="346438"/>
          </a:xfrm>
          <a:solidFill>
            <a:srgbClr val="1C387E"/>
          </a:solidFill>
        </p:grpSpPr>
        <p:sp>
          <p:nvSpPr>
            <p:cNvPr id="14" name="Google Shape;29920;p79">
              <a:extLst>
                <a:ext uri="{FF2B5EF4-FFF2-40B4-BE49-F238E27FC236}">
                  <a16:creationId xmlns:a16="http://schemas.microsoft.com/office/drawing/2014/main" xmlns="" id="{4306C65D-A0B1-D798-3B6B-E63E845D00B9}"/>
                </a:ext>
              </a:extLst>
            </p:cNvPr>
            <p:cNvSpPr/>
            <p:nvPr/>
          </p:nvSpPr>
          <p:spPr>
            <a:xfrm>
              <a:off x="1836637" y="3059413"/>
              <a:ext cx="286152" cy="178534"/>
            </a:xfrm>
            <a:custGeom>
              <a:avLst/>
              <a:gdLst/>
              <a:ahLst/>
              <a:cxnLst/>
              <a:rect l="l" t="t" r="r" b="b"/>
              <a:pathLst>
                <a:path w="8990" h="5609" extrusionOk="0">
                  <a:moveTo>
                    <a:pt x="3072" y="322"/>
                  </a:moveTo>
                  <a:cubicBezTo>
                    <a:pt x="3156" y="322"/>
                    <a:pt x="3251" y="357"/>
                    <a:pt x="3322" y="429"/>
                  </a:cubicBezTo>
                  <a:cubicBezTo>
                    <a:pt x="3382" y="488"/>
                    <a:pt x="3430" y="572"/>
                    <a:pt x="3430" y="679"/>
                  </a:cubicBezTo>
                  <a:lnTo>
                    <a:pt x="3430" y="1108"/>
                  </a:lnTo>
                  <a:cubicBezTo>
                    <a:pt x="3406" y="1286"/>
                    <a:pt x="3311" y="1453"/>
                    <a:pt x="3144" y="1560"/>
                  </a:cubicBezTo>
                  <a:cubicBezTo>
                    <a:pt x="3096" y="1584"/>
                    <a:pt x="3072" y="1631"/>
                    <a:pt x="3072" y="1691"/>
                  </a:cubicBezTo>
                  <a:lnTo>
                    <a:pt x="3072" y="1870"/>
                  </a:lnTo>
                  <a:lnTo>
                    <a:pt x="2715" y="1870"/>
                  </a:lnTo>
                  <a:lnTo>
                    <a:pt x="2715" y="1691"/>
                  </a:lnTo>
                  <a:cubicBezTo>
                    <a:pt x="2715" y="1631"/>
                    <a:pt x="2679" y="1584"/>
                    <a:pt x="2632" y="1560"/>
                  </a:cubicBezTo>
                  <a:cubicBezTo>
                    <a:pt x="2477" y="1465"/>
                    <a:pt x="2370" y="1286"/>
                    <a:pt x="2370" y="1108"/>
                  </a:cubicBezTo>
                  <a:lnTo>
                    <a:pt x="2370" y="679"/>
                  </a:lnTo>
                  <a:cubicBezTo>
                    <a:pt x="2370" y="488"/>
                    <a:pt x="2537" y="322"/>
                    <a:pt x="2727" y="322"/>
                  </a:cubicBezTo>
                  <a:close/>
                  <a:moveTo>
                    <a:pt x="6132" y="322"/>
                  </a:moveTo>
                  <a:cubicBezTo>
                    <a:pt x="6228" y="322"/>
                    <a:pt x="6311" y="357"/>
                    <a:pt x="6382" y="429"/>
                  </a:cubicBezTo>
                  <a:cubicBezTo>
                    <a:pt x="6442" y="488"/>
                    <a:pt x="6489" y="572"/>
                    <a:pt x="6489" y="679"/>
                  </a:cubicBezTo>
                  <a:lnTo>
                    <a:pt x="6489" y="1108"/>
                  </a:lnTo>
                  <a:cubicBezTo>
                    <a:pt x="6478" y="1286"/>
                    <a:pt x="6370" y="1453"/>
                    <a:pt x="6204" y="1560"/>
                  </a:cubicBezTo>
                  <a:cubicBezTo>
                    <a:pt x="6168" y="1584"/>
                    <a:pt x="6132" y="1631"/>
                    <a:pt x="6132" y="1691"/>
                  </a:cubicBezTo>
                  <a:lnTo>
                    <a:pt x="6132" y="1870"/>
                  </a:lnTo>
                  <a:lnTo>
                    <a:pt x="5775" y="1870"/>
                  </a:lnTo>
                  <a:lnTo>
                    <a:pt x="5775" y="1691"/>
                  </a:lnTo>
                  <a:cubicBezTo>
                    <a:pt x="5775" y="1631"/>
                    <a:pt x="5751" y="1584"/>
                    <a:pt x="5704" y="1560"/>
                  </a:cubicBezTo>
                  <a:cubicBezTo>
                    <a:pt x="5537" y="1465"/>
                    <a:pt x="5430" y="1286"/>
                    <a:pt x="5430" y="1108"/>
                  </a:cubicBezTo>
                  <a:lnTo>
                    <a:pt x="5430" y="679"/>
                  </a:lnTo>
                  <a:cubicBezTo>
                    <a:pt x="5430" y="488"/>
                    <a:pt x="5597" y="322"/>
                    <a:pt x="5787" y="322"/>
                  </a:cubicBezTo>
                  <a:close/>
                  <a:moveTo>
                    <a:pt x="1536" y="2024"/>
                  </a:moveTo>
                  <a:cubicBezTo>
                    <a:pt x="1620" y="2024"/>
                    <a:pt x="1715" y="2048"/>
                    <a:pt x="1787" y="2120"/>
                  </a:cubicBezTo>
                  <a:cubicBezTo>
                    <a:pt x="1846" y="2179"/>
                    <a:pt x="1894" y="2274"/>
                    <a:pt x="1894" y="2382"/>
                  </a:cubicBezTo>
                  <a:lnTo>
                    <a:pt x="1894" y="2810"/>
                  </a:lnTo>
                  <a:lnTo>
                    <a:pt x="1882" y="2810"/>
                  </a:lnTo>
                  <a:cubicBezTo>
                    <a:pt x="1882" y="2989"/>
                    <a:pt x="1775" y="3167"/>
                    <a:pt x="1608" y="3251"/>
                  </a:cubicBezTo>
                  <a:cubicBezTo>
                    <a:pt x="1560" y="3286"/>
                    <a:pt x="1536" y="3334"/>
                    <a:pt x="1536" y="3382"/>
                  </a:cubicBezTo>
                  <a:lnTo>
                    <a:pt x="1536" y="3572"/>
                  </a:lnTo>
                  <a:lnTo>
                    <a:pt x="1179" y="3572"/>
                  </a:lnTo>
                  <a:lnTo>
                    <a:pt x="1179" y="3382"/>
                  </a:lnTo>
                  <a:cubicBezTo>
                    <a:pt x="1179" y="3334"/>
                    <a:pt x="1144" y="3286"/>
                    <a:pt x="1108" y="3251"/>
                  </a:cubicBezTo>
                  <a:cubicBezTo>
                    <a:pt x="941" y="3167"/>
                    <a:pt x="834" y="2989"/>
                    <a:pt x="834" y="2810"/>
                  </a:cubicBezTo>
                  <a:lnTo>
                    <a:pt x="834" y="2382"/>
                  </a:lnTo>
                  <a:cubicBezTo>
                    <a:pt x="834" y="2179"/>
                    <a:pt x="1001" y="2024"/>
                    <a:pt x="1191" y="2024"/>
                  </a:cubicBezTo>
                  <a:close/>
                  <a:moveTo>
                    <a:pt x="4596" y="2024"/>
                  </a:moveTo>
                  <a:cubicBezTo>
                    <a:pt x="4692" y="2024"/>
                    <a:pt x="4775" y="2048"/>
                    <a:pt x="4858" y="2120"/>
                  </a:cubicBezTo>
                  <a:cubicBezTo>
                    <a:pt x="4918" y="2179"/>
                    <a:pt x="4954" y="2274"/>
                    <a:pt x="4954" y="2382"/>
                  </a:cubicBezTo>
                  <a:lnTo>
                    <a:pt x="4954" y="2810"/>
                  </a:lnTo>
                  <a:cubicBezTo>
                    <a:pt x="4942" y="3001"/>
                    <a:pt x="4835" y="3167"/>
                    <a:pt x="4680" y="3251"/>
                  </a:cubicBezTo>
                  <a:cubicBezTo>
                    <a:pt x="4632" y="3286"/>
                    <a:pt x="4596" y="3334"/>
                    <a:pt x="4596" y="3382"/>
                  </a:cubicBezTo>
                  <a:lnTo>
                    <a:pt x="4596" y="3572"/>
                  </a:lnTo>
                  <a:lnTo>
                    <a:pt x="4239" y="3572"/>
                  </a:lnTo>
                  <a:lnTo>
                    <a:pt x="4239" y="3382"/>
                  </a:lnTo>
                  <a:cubicBezTo>
                    <a:pt x="4239" y="3334"/>
                    <a:pt x="4215" y="3286"/>
                    <a:pt x="4168" y="3251"/>
                  </a:cubicBezTo>
                  <a:cubicBezTo>
                    <a:pt x="4001" y="3167"/>
                    <a:pt x="3906" y="2989"/>
                    <a:pt x="3906" y="2810"/>
                  </a:cubicBezTo>
                  <a:lnTo>
                    <a:pt x="3906" y="2382"/>
                  </a:lnTo>
                  <a:cubicBezTo>
                    <a:pt x="3906" y="2179"/>
                    <a:pt x="4061" y="2024"/>
                    <a:pt x="4263" y="2024"/>
                  </a:cubicBezTo>
                  <a:close/>
                  <a:moveTo>
                    <a:pt x="7668" y="2024"/>
                  </a:moveTo>
                  <a:cubicBezTo>
                    <a:pt x="7752" y="2024"/>
                    <a:pt x="7847" y="2048"/>
                    <a:pt x="7918" y="2120"/>
                  </a:cubicBezTo>
                  <a:cubicBezTo>
                    <a:pt x="7978" y="2179"/>
                    <a:pt x="8025" y="2274"/>
                    <a:pt x="8025" y="2382"/>
                  </a:cubicBezTo>
                  <a:lnTo>
                    <a:pt x="8025" y="2810"/>
                  </a:lnTo>
                  <a:cubicBezTo>
                    <a:pt x="8013" y="3001"/>
                    <a:pt x="7906" y="3167"/>
                    <a:pt x="7740" y="3251"/>
                  </a:cubicBezTo>
                  <a:cubicBezTo>
                    <a:pt x="7692" y="3286"/>
                    <a:pt x="7668" y="3334"/>
                    <a:pt x="7668" y="3382"/>
                  </a:cubicBezTo>
                  <a:lnTo>
                    <a:pt x="7668" y="3572"/>
                  </a:lnTo>
                  <a:lnTo>
                    <a:pt x="7311" y="3572"/>
                  </a:lnTo>
                  <a:lnTo>
                    <a:pt x="7311" y="3382"/>
                  </a:lnTo>
                  <a:cubicBezTo>
                    <a:pt x="7311" y="3334"/>
                    <a:pt x="7275" y="3286"/>
                    <a:pt x="7240" y="3251"/>
                  </a:cubicBezTo>
                  <a:cubicBezTo>
                    <a:pt x="7073" y="3167"/>
                    <a:pt x="6966" y="2989"/>
                    <a:pt x="6966" y="2810"/>
                  </a:cubicBezTo>
                  <a:lnTo>
                    <a:pt x="6966" y="2382"/>
                  </a:lnTo>
                  <a:cubicBezTo>
                    <a:pt x="6966" y="2179"/>
                    <a:pt x="7132" y="2024"/>
                    <a:pt x="7323" y="2024"/>
                  </a:cubicBezTo>
                  <a:close/>
                  <a:moveTo>
                    <a:pt x="2715" y="0"/>
                  </a:moveTo>
                  <a:cubicBezTo>
                    <a:pt x="2334" y="0"/>
                    <a:pt x="2037" y="298"/>
                    <a:pt x="2037" y="667"/>
                  </a:cubicBezTo>
                  <a:lnTo>
                    <a:pt x="2037" y="1096"/>
                  </a:lnTo>
                  <a:cubicBezTo>
                    <a:pt x="2037" y="1370"/>
                    <a:pt x="2179" y="1620"/>
                    <a:pt x="2382" y="1762"/>
                  </a:cubicBezTo>
                  <a:lnTo>
                    <a:pt x="2382" y="1917"/>
                  </a:lnTo>
                  <a:lnTo>
                    <a:pt x="2096" y="2036"/>
                  </a:lnTo>
                  <a:cubicBezTo>
                    <a:pt x="2072" y="1989"/>
                    <a:pt x="2037" y="1941"/>
                    <a:pt x="2001" y="1905"/>
                  </a:cubicBezTo>
                  <a:cubicBezTo>
                    <a:pt x="1858" y="1786"/>
                    <a:pt x="1703" y="1703"/>
                    <a:pt x="1525" y="1703"/>
                  </a:cubicBezTo>
                  <a:lnTo>
                    <a:pt x="1179" y="1703"/>
                  </a:lnTo>
                  <a:cubicBezTo>
                    <a:pt x="810" y="1703"/>
                    <a:pt x="513" y="2001"/>
                    <a:pt x="513" y="2382"/>
                  </a:cubicBezTo>
                  <a:lnTo>
                    <a:pt x="513" y="2810"/>
                  </a:lnTo>
                  <a:cubicBezTo>
                    <a:pt x="513" y="3072"/>
                    <a:pt x="644" y="3334"/>
                    <a:pt x="846" y="3477"/>
                  </a:cubicBezTo>
                  <a:lnTo>
                    <a:pt x="846" y="3632"/>
                  </a:lnTo>
                  <a:lnTo>
                    <a:pt x="417" y="3810"/>
                  </a:lnTo>
                  <a:cubicBezTo>
                    <a:pt x="167" y="3906"/>
                    <a:pt x="1" y="4144"/>
                    <a:pt x="1" y="4429"/>
                  </a:cubicBezTo>
                  <a:lnTo>
                    <a:pt x="1" y="5441"/>
                  </a:lnTo>
                  <a:cubicBezTo>
                    <a:pt x="1" y="5537"/>
                    <a:pt x="72" y="5608"/>
                    <a:pt x="167" y="5608"/>
                  </a:cubicBezTo>
                  <a:cubicBezTo>
                    <a:pt x="251" y="5608"/>
                    <a:pt x="334" y="5537"/>
                    <a:pt x="334" y="5441"/>
                  </a:cubicBezTo>
                  <a:lnTo>
                    <a:pt x="334" y="4429"/>
                  </a:lnTo>
                  <a:cubicBezTo>
                    <a:pt x="334" y="4287"/>
                    <a:pt x="417" y="4167"/>
                    <a:pt x="548" y="4108"/>
                  </a:cubicBezTo>
                  <a:lnTo>
                    <a:pt x="1060" y="3906"/>
                  </a:lnTo>
                  <a:lnTo>
                    <a:pt x="1679" y="3906"/>
                  </a:lnTo>
                  <a:lnTo>
                    <a:pt x="2191" y="4108"/>
                  </a:lnTo>
                  <a:cubicBezTo>
                    <a:pt x="2322" y="4167"/>
                    <a:pt x="2418" y="4287"/>
                    <a:pt x="2418" y="4429"/>
                  </a:cubicBezTo>
                  <a:lnTo>
                    <a:pt x="2418" y="5441"/>
                  </a:lnTo>
                  <a:cubicBezTo>
                    <a:pt x="2418" y="5537"/>
                    <a:pt x="2489" y="5608"/>
                    <a:pt x="2572" y="5608"/>
                  </a:cubicBezTo>
                  <a:cubicBezTo>
                    <a:pt x="2668" y="5608"/>
                    <a:pt x="2739" y="5537"/>
                    <a:pt x="2739" y="5441"/>
                  </a:cubicBezTo>
                  <a:lnTo>
                    <a:pt x="2739" y="4429"/>
                  </a:lnTo>
                  <a:cubicBezTo>
                    <a:pt x="2739" y="4144"/>
                    <a:pt x="2572" y="3906"/>
                    <a:pt x="2322" y="3810"/>
                  </a:cubicBezTo>
                  <a:lnTo>
                    <a:pt x="1894" y="3632"/>
                  </a:lnTo>
                  <a:lnTo>
                    <a:pt x="1894" y="3477"/>
                  </a:lnTo>
                  <a:cubicBezTo>
                    <a:pt x="2096" y="3310"/>
                    <a:pt x="2239" y="3072"/>
                    <a:pt x="2239" y="2810"/>
                  </a:cubicBezTo>
                  <a:lnTo>
                    <a:pt x="2239" y="2382"/>
                  </a:lnTo>
                  <a:lnTo>
                    <a:pt x="2239" y="2346"/>
                  </a:lnTo>
                  <a:lnTo>
                    <a:pt x="2620" y="2191"/>
                  </a:lnTo>
                  <a:lnTo>
                    <a:pt x="3251" y="2191"/>
                  </a:lnTo>
                  <a:lnTo>
                    <a:pt x="3632" y="2346"/>
                  </a:lnTo>
                  <a:lnTo>
                    <a:pt x="3632" y="2382"/>
                  </a:lnTo>
                  <a:lnTo>
                    <a:pt x="3632" y="2810"/>
                  </a:lnTo>
                  <a:cubicBezTo>
                    <a:pt x="3632" y="3072"/>
                    <a:pt x="3763" y="3334"/>
                    <a:pt x="3977" y="3477"/>
                  </a:cubicBezTo>
                  <a:lnTo>
                    <a:pt x="3977" y="3632"/>
                  </a:lnTo>
                  <a:lnTo>
                    <a:pt x="3549" y="3810"/>
                  </a:lnTo>
                  <a:cubicBezTo>
                    <a:pt x="3287" y="3906"/>
                    <a:pt x="3132" y="4144"/>
                    <a:pt x="3132" y="4429"/>
                  </a:cubicBezTo>
                  <a:lnTo>
                    <a:pt x="3132" y="5441"/>
                  </a:lnTo>
                  <a:cubicBezTo>
                    <a:pt x="3132" y="5537"/>
                    <a:pt x="3203" y="5608"/>
                    <a:pt x="3287" y="5608"/>
                  </a:cubicBezTo>
                  <a:cubicBezTo>
                    <a:pt x="3382" y="5608"/>
                    <a:pt x="3453" y="5537"/>
                    <a:pt x="3453" y="5441"/>
                  </a:cubicBezTo>
                  <a:lnTo>
                    <a:pt x="3453" y="4429"/>
                  </a:lnTo>
                  <a:cubicBezTo>
                    <a:pt x="3453" y="4287"/>
                    <a:pt x="3549" y="4167"/>
                    <a:pt x="3680" y="4108"/>
                  </a:cubicBezTo>
                  <a:lnTo>
                    <a:pt x="4180" y="3906"/>
                  </a:lnTo>
                  <a:lnTo>
                    <a:pt x="4811" y="3906"/>
                  </a:lnTo>
                  <a:lnTo>
                    <a:pt x="5311" y="4108"/>
                  </a:lnTo>
                  <a:cubicBezTo>
                    <a:pt x="5454" y="4167"/>
                    <a:pt x="5537" y="4287"/>
                    <a:pt x="5537" y="4429"/>
                  </a:cubicBezTo>
                  <a:lnTo>
                    <a:pt x="5537" y="5441"/>
                  </a:lnTo>
                  <a:cubicBezTo>
                    <a:pt x="5537" y="5537"/>
                    <a:pt x="5608" y="5608"/>
                    <a:pt x="5704" y="5608"/>
                  </a:cubicBezTo>
                  <a:cubicBezTo>
                    <a:pt x="5787" y="5608"/>
                    <a:pt x="5870" y="5537"/>
                    <a:pt x="5870" y="5441"/>
                  </a:cubicBezTo>
                  <a:lnTo>
                    <a:pt x="5870" y="4429"/>
                  </a:lnTo>
                  <a:cubicBezTo>
                    <a:pt x="5870" y="4144"/>
                    <a:pt x="5704" y="3906"/>
                    <a:pt x="5454" y="3810"/>
                  </a:cubicBezTo>
                  <a:lnTo>
                    <a:pt x="5013" y="3632"/>
                  </a:lnTo>
                  <a:lnTo>
                    <a:pt x="5013" y="3477"/>
                  </a:lnTo>
                  <a:cubicBezTo>
                    <a:pt x="5227" y="3310"/>
                    <a:pt x="5358" y="3072"/>
                    <a:pt x="5358" y="2810"/>
                  </a:cubicBezTo>
                  <a:lnTo>
                    <a:pt x="5358" y="2382"/>
                  </a:lnTo>
                  <a:lnTo>
                    <a:pt x="5358" y="2346"/>
                  </a:lnTo>
                  <a:lnTo>
                    <a:pt x="5751" y="2191"/>
                  </a:lnTo>
                  <a:lnTo>
                    <a:pt x="6370" y="2191"/>
                  </a:lnTo>
                  <a:lnTo>
                    <a:pt x="6763" y="2346"/>
                  </a:lnTo>
                  <a:lnTo>
                    <a:pt x="6763" y="2382"/>
                  </a:lnTo>
                  <a:lnTo>
                    <a:pt x="6763" y="2810"/>
                  </a:lnTo>
                  <a:cubicBezTo>
                    <a:pt x="6763" y="3072"/>
                    <a:pt x="6894" y="3334"/>
                    <a:pt x="7097" y="3477"/>
                  </a:cubicBezTo>
                  <a:lnTo>
                    <a:pt x="7097" y="3632"/>
                  </a:lnTo>
                  <a:lnTo>
                    <a:pt x="6668" y="3810"/>
                  </a:lnTo>
                  <a:cubicBezTo>
                    <a:pt x="6418" y="3906"/>
                    <a:pt x="6251" y="4144"/>
                    <a:pt x="6251" y="4429"/>
                  </a:cubicBezTo>
                  <a:lnTo>
                    <a:pt x="6251" y="5441"/>
                  </a:lnTo>
                  <a:cubicBezTo>
                    <a:pt x="6251" y="5537"/>
                    <a:pt x="6323" y="5608"/>
                    <a:pt x="6418" y="5608"/>
                  </a:cubicBezTo>
                  <a:cubicBezTo>
                    <a:pt x="6501" y="5608"/>
                    <a:pt x="6585" y="5537"/>
                    <a:pt x="6585" y="5441"/>
                  </a:cubicBezTo>
                  <a:lnTo>
                    <a:pt x="6585" y="4429"/>
                  </a:lnTo>
                  <a:cubicBezTo>
                    <a:pt x="6585" y="4287"/>
                    <a:pt x="6668" y="4167"/>
                    <a:pt x="6799" y="4108"/>
                  </a:cubicBezTo>
                  <a:lnTo>
                    <a:pt x="7311" y="3906"/>
                  </a:lnTo>
                  <a:lnTo>
                    <a:pt x="7930" y="3906"/>
                  </a:lnTo>
                  <a:lnTo>
                    <a:pt x="8442" y="4108"/>
                  </a:lnTo>
                  <a:cubicBezTo>
                    <a:pt x="8573" y="4167"/>
                    <a:pt x="8668" y="4287"/>
                    <a:pt x="8668" y="4429"/>
                  </a:cubicBezTo>
                  <a:lnTo>
                    <a:pt x="8668" y="5441"/>
                  </a:lnTo>
                  <a:cubicBezTo>
                    <a:pt x="8668" y="5537"/>
                    <a:pt x="8740" y="5608"/>
                    <a:pt x="8823" y="5608"/>
                  </a:cubicBezTo>
                  <a:cubicBezTo>
                    <a:pt x="8918" y="5608"/>
                    <a:pt x="8990" y="5537"/>
                    <a:pt x="8990" y="5441"/>
                  </a:cubicBezTo>
                  <a:lnTo>
                    <a:pt x="8990" y="4429"/>
                  </a:lnTo>
                  <a:cubicBezTo>
                    <a:pt x="8823" y="4144"/>
                    <a:pt x="8668" y="3906"/>
                    <a:pt x="8406" y="3810"/>
                  </a:cubicBezTo>
                  <a:lnTo>
                    <a:pt x="7978" y="3632"/>
                  </a:lnTo>
                  <a:lnTo>
                    <a:pt x="7978" y="3477"/>
                  </a:lnTo>
                  <a:cubicBezTo>
                    <a:pt x="8192" y="3310"/>
                    <a:pt x="8323" y="3072"/>
                    <a:pt x="8323" y="2810"/>
                  </a:cubicBezTo>
                  <a:lnTo>
                    <a:pt x="8323" y="2382"/>
                  </a:lnTo>
                  <a:cubicBezTo>
                    <a:pt x="8323" y="2191"/>
                    <a:pt x="8252" y="2036"/>
                    <a:pt x="8133" y="1893"/>
                  </a:cubicBezTo>
                  <a:cubicBezTo>
                    <a:pt x="7990" y="1786"/>
                    <a:pt x="7835" y="1703"/>
                    <a:pt x="7656" y="1703"/>
                  </a:cubicBezTo>
                  <a:lnTo>
                    <a:pt x="7311" y="1703"/>
                  </a:lnTo>
                  <a:cubicBezTo>
                    <a:pt x="7073" y="1703"/>
                    <a:pt x="6847" y="1846"/>
                    <a:pt x="6728" y="2036"/>
                  </a:cubicBezTo>
                  <a:lnTo>
                    <a:pt x="6442" y="1917"/>
                  </a:lnTo>
                  <a:lnTo>
                    <a:pt x="6442" y="1762"/>
                  </a:lnTo>
                  <a:cubicBezTo>
                    <a:pt x="6656" y="1608"/>
                    <a:pt x="6787" y="1370"/>
                    <a:pt x="6787" y="1096"/>
                  </a:cubicBezTo>
                  <a:lnTo>
                    <a:pt x="6787" y="667"/>
                  </a:lnTo>
                  <a:cubicBezTo>
                    <a:pt x="6787" y="488"/>
                    <a:pt x="6716" y="322"/>
                    <a:pt x="6597" y="191"/>
                  </a:cubicBezTo>
                  <a:cubicBezTo>
                    <a:pt x="6466" y="72"/>
                    <a:pt x="6299" y="0"/>
                    <a:pt x="6120" y="0"/>
                  </a:cubicBezTo>
                  <a:lnTo>
                    <a:pt x="5775" y="0"/>
                  </a:lnTo>
                  <a:cubicBezTo>
                    <a:pt x="5406" y="0"/>
                    <a:pt x="5108" y="298"/>
                    <a:pt x="5108" y="667"/>
                  </a:cubicBezTo>
                  <a:lnTo>
                    <a:pt x="5108" y="1096"/>
                  </a:lnTo>
                  <a:cubicBezTo>
                    <a:pt x="5108" y="1370"/>
                    <a:pt x="5239" y="1620"/>
                    <a:pt x="5454" y="1762"/>
                  </a:cubicBezTo>
                  <a:lnTo>
                    <a:pt x="5454" y="1917"/>
                  </a:lnTo>
                  <a:lnTo>
                    <a:pt x="5168" y="2036"/>
                  </a:lnTo>
                  <a:cubicBezTo>
                    <a:pt x="5132" y="1989"/>
                    <a:pt x="5108" y="1941"/>
                    <a:pt x="5061" y="1905"/>
                  </a:cubicBezTo>
                  <a:cubicBezTo>
                    <a:pt x="4930" y="1786"/>
                    <a:pt x="4763" y="1703"/>
                    <a:pt x="4584" y="1703"/>
                  </a:cubicBezTo>
                  <a:lnTo>
                    <a:pt x="4239" y="1703"/>
                  </a:lnTo>
                  <a:cubicBezTo>
                    <a:pt x="4001" y="1703"/>
                    <a:pt x="3787" y="1846"/>
                    <a:pt x="3668" y="2036"/>
                  </a:cubicBezTo>
                  <a:lnTo>
                    <a:pt x="3382" y="1917"/>
                  </a:lnTo>
                  <a:lnTo>
                    <a:pt x="3382" y="1762"/>
                  </a:lnTo>
                  <a:cubicBezTo>
                    <a:pt x="3584" y="1608"/>
                    <a:pt x="3727" y="1370"/>
                    <a:pt x="3727" y="1096"/>
                  </a:cubicBezTo>
                  <a:lnTo>
                    <a:pt x="3727" y="667"/>
                  </a:lnTo>
                  <a:cubicBezTo>
                    <a:pt x="3727" y="488"/>
                    <a:pt x="3644" y="322"/>
                    <a:pt x="3525" y="191"/>
                  </a:cubicBezTo>
                  <a:cubicBezTo>
                    <a:pt x="3394" y="72"/>
                    <a:pt x="3227" y="0"/>
                    <a:pt x="3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921;p79">
              <a:extLst>
                <a:ext uri="{FF2B5EF4-FFF2-40B4-BE49-F238E27FC236}">
                  <a16:creationId xmlns:a16="http://schemas.microsoft.com/office/drawing/2014/main" xmlns="" id="{B24C50B5-F307-C44E-6F19-6F4F4A62459C}"/>
                </a:ext>
              </a:extLst>
            </p:cNvPr>
            <p:cNvSpPr/>
            <p:nvPr/>
          </p:nvSpPr>
          <p:spPr>
            <a:xfrm>
              <a:off x="1917740" y="2891510"/>
              <a:ext cx="119394" cy="161474"/>
            </a:xfrm>
            <a:custGeom>
              <a:avLst/>
              <a:gdLst/>
              <a:ahLst/>
              <a:cxnLst/>
              <a:rect l="l" t="t" r="r" b="b"/>
              <a:pathLst>
                <a:path w="3751" h="5073" extrusionOk="0">
                  <a:moveTo>
                    <a:pt x="2036" y="310"/>
                  </a:moveTo>
                  <a:cubicBezTo>
                    <a:pt x="2227" y="310"/>
                    <a:pt x="2394" y="477"/>
                    <a:pt x="2394" y="668"/>
                  </a:cubicBezTo>
                  <a:lnTo>
                    <a:pt x="2394" y="1013"/>
                  </a:lnTo>
                  <a:cubicBezTo>
                    <a:pt x="2394" y="1299"/>
                    <a:pt x="2156" y="1537"/>
                    <a:pt x="1870" y="1537"/>
                  </a:cubicBezTo>
                  <a:cubicBezTo>
                    <a:pt x="1596" y="1537"/>
                    <a:pt x="1334" y="1299"/>
                    <a:pt x="1334" y="1013"/>
                  </a:cubicBezTo>
                  <a:lnTo>
                    <a:pt x="1334" y="668"/>
                  </a:lnTo>
                  <a:cubicBezTo>
                    <a:pt x="1334" y="477"/>
                    <a:pt x="1501" y="310"/>
                    <a:pt x="1691" y="310"/>
                  </a:cubicBezTo>
                  <a:close/>
                  <a:moveTo>
                    <a:pt x="2036" y="1834"/>
                  </a:moveTo>
                  <a:lnTo>
                    <a:pt x="2036" y="1918"/>
                  </a:lnTo>
                  <a:cubicBezTo>
                    <a:pt x="2048" y="1977"/>
                    <a:pt x="2072" y="2037"/>
                    <a:pt x="2096" y="2084"/>
                  </a:cubicBezTo>
                  <a:lnTo>
                    <a:pt x="1870" y="2311"/>
                  </a:lnTo>
                  <a:lnTo>
                    <a:pt x="1858" y="2311"/>
                  </a:lnTo>
                  <a:lnTo>
                    <a:pt x="1632" y="2084"/>
                  </a:lnTo>
                  <a:cubicBezTo>
                    <a:pt x="1667" y="2037"/>
                    <a:pt x="1679" y="1977"/>
                    <a:pt x="1679" y="1918"/>
                  </a:cubicBezTo>
                  <a:lnTo>
                    <a:pt x="1679" y="1834"/>
                  </a:lnTo>
                  <a:cubicBezTo>
                    <a:pt x="1739" y="1846"/>
                    <a:pt x="1798" y="1846"/>
                    <a:pt x="1858" y="1846"/>
                  </a:cubicBezTo>
                  <a:cubicBezTo>
                    <a:pt x="1917" y="1846"/>
                    <a:pt x="1977" y="1846"/>
                    <a:pt x="2036" y="1834"/>
                  </a:cubicBezTo>
                  <a:close/>
                  <a:moveTo>
                    <a:pt x="2382" y="2275"/>
                  </a:moveTo>
                  <a:lnTo>
                    <a:pt x="2668" y="2406"/>
                  </a:lnTo>
                  <a:cubicBezTo>
                    <a:pt x="2715" y="2442"/>
                    <a:pt x="2763" y="2501"/>
                    <a:pt x="2763" y="2573"/>
                  </a:cubicBezTo>
                  <a:lnTo>
                    <a:pt x="2763" y="2894"/>
                  </a:lnTo>
                  <a:lnTo>
                    <a:pt x="1036" y="2894"/>
                  </a:lnTo>
                  <a:lnTo>
                    <a:pt x="1036" y="2573"/>
                  </a:lnTo>
                  <a:lnTo>
                    <a:pt x="1013" y="2573"/>
                  </a:lnTo>
                  <a:cubicBezTo>
                    <a:pt x="1013" y="2501"/>
                    <a:pt x="1060" y="2442"/>
                    <a:pt x="1120" y="2406"/>
                  </a:cubicBezTo>
                  <a:lnTo>
                    <a:pt x="1394" y="2275"/>
                  </a:lnTo>
                  <a:lnTo>
                    <a:pt x="1655" y="2537"/>
                  </a:lnTo>
                  <a:cubicBezTo>
                    <a:pt x="1703" y="2596"/>
                    <a:pt x="1798" y="2620"/>
                    <a:pt x="1894" y="2620"/>
                  </a:cubicBezTo>
                  <a:cubicBezTo>
                    <a:pt x="1977" y="2620"/>
                    <a:pt x="2048" y="2596"/>
                    <a:pt x="2132" y="2537"/>
                  </a:cubicBezTo>
                  <a:lnTo>
                    <a:pt x="2382" y="2275"/>
                  </a:lnTo>
                  <a:close/>
                  <a:moveTo>
                    <a:pt x="3299" y="3216"/>
                  </a:moveTo>
                  <a:lnTo>
                    <a:pt x="3120" y="3573"/>
                  </a:lnTo>
                  <a:lnTo>
                    <a:pt x="596" y="3573"/>
                  </a:lnTo>
                  <a:lnTo>
                    <a:pt x="417" y="3216"/>
                  </a:lnTo>
                  <a:close/>
                  <a:moveTo>
                    <a:pt x="1691" y="1"/>
                  </a:moveTo>
                  <a:cubicBezTo>
                    <a:pt x="1322" y="1"/>
                    <a:pt x="1024" y="298"/>
                    <a:pt x="1024" y="668"/>
                  </a:cubicBezTo>
                  <a:lnTo>
                    <a:pt x="1024" y="1013"/>
                  </a:lnTo>
                  <a:cubicBezTo>
                    <a:pt x="1024" y="1299"/>
                    <a:pt x="1155" y="1537"/>
                    <a:pt x="1370" y="1680"/>
                  </a:cubicBezTo>
                  <a:lnTo>
                    <a:pt x="1370" y="1918"/>
                  </a:lnTo>
                  <a:lnTo>
                    <a:pt x="1370" y="1942"/>
                  </a:lnTo>
                  <a:lnTo>
                    <a:pt x="965" y="2132"/>
                  </a:lnTo>
                  <a:cubicBezTo>
                    <a:pt x="798" y="2215"/>
                    <a:pt x="679" y="2382"/>
                    <a:pt x="679" y="2573"/>
                  </a:cubicBezTo>
                  <a:lnTo>
                    <a:pt x="679" y="2894"/>
                  </a:lnTo>
                  <a:lnTo>
                    <a:pt x="167" y="2894"/>
                  </a:lnTo>
                  <a:cubicBezTo>
                    <a:pt x="108" y="2894"/>
                    <a:pt x="60" y="2918"/>
                    <a:pt x="24" y="2965"/>
                  </a:cubicBezTo>
                  <a:cubicBezTo>
                    <a:pt x="1" y="3001"/>
                    <a:pt x="1" y="3073"/>
                    <a:pt x="24" y="3108"/>
                  </a:cubicBezTo>
                  <a:lnTo>
                    <a:pt x="370" y="3799"/>
                  </a:lnTo>
                  <a:cubicBezTo>
                    <a:pt x="405" y="3858"/>
                    <a:pt x="465" y="3882"/>
                    <a:pt x="524" y="3882"/>
                  </a:cubicBezTo>
                  <a:lnTo>
                    <a:pt x="703" y="3882"/>
                  </a:lnTo>
                  <a:lnTo>
                    <a:pt x="703" y="4918"/>
                  </a:lnTo>
                  <a:cubicBezTo>
                    <a:pt x="703" y="5001"/>
                    <a:pt x="774" y="5073"/>
                    <a:pt x="858" y="5073"/>
                  </a:cubicBezTo>
                  <a:cubicBezTo>
                    <a:pt x="953" y="5073"/>
                    <a:pt x="1024" y="5001"/>
                    <a:pt x="1024" y="4918"/>
                  </a:cubicBezTo>
                  <a:lnTo>
                    <a:pt x="1024" y="3882"/>
                  </a:lnTo>
                  <a:lnTo>
                    <a:pt x="2751" y="3882"/>
                  </a:lnTo>
                  <a:lnTo>
                    <a:pt x="2751" y="4918"/>
                  </a:lnTo>
                  <a:cubicBezTo>
                    <a:pt x="2751" y="5001"/>
                    <a:pt x="2822" y="5073"/>
                    <a:pt x="2918" y="5073"/>
                  </a:cubicBezTo>
                  <a:cubicBezTo>
                    <a:pt x="3001" y="5073"/>
                    <a:pt x="3084" y="5001"/>
                    <a:pt x="3084" y="4918"/>
                  </a:cubicBezTo>
                  <a:lnTo>
                    <a:pt x="3084" y="3882"/>
                  </a:lnTo>
                  <a:lnTo>
                    <a:pt x="3263" y="3882"/>
                  </a:lnTo>
                  <a:cubicBezTo>
                    <a:pt x="3322" y="3882"/>
                    <a:pt x="3382" y="3858"/>
                    <a:pt x="3406" y="3799"/>
                  </a:cubicBezTo>
                  <a:lnTo>
                    <a:pt x="3751" y="3108"/>
                  </a:lnTo>
                  <a:cubicBezTo>
                    <a:pt x="3739" y="3073"/>
                    <a:pt x="3739" y="3001"/>
                    <a:pt x="3703" y="2965"/>
                  </a:cubicBezTo>
                  <a:cubicBezTo>
                    <a:pt x="3680" y="2918"/>
                    <a:pt x="3632" y="2894"/>
                    <a:pt x="3572" y="2894"/>
                  </a:cubicBezTo>
                  <a:lnTo>
                    <a:pt x="3049" y="2894"/>
                  </a:lnTo>
                  <a:lnTo>
                    <a:pt x="3049" y="2573"/>
                  </a:lnTo>
                  <a:cubicBezTo>
                    <a:pt x="3049" y="2382"/>
                    <a:pt x="2941" y="2215"/>
                    <a:pt x="2763" y="2132"/>
                  </a:cubicBezTo>
                  <a:lnTo>
                    <a:pt x="2370" y="1942"/>
                  </a:lnTo>
                  <a:lnTo>
                    <a:pt x="2370" y="1918"/>
                  </a:lnTo>
                  <a:lnTo>
                    <a:pt x="2370" y="1680"/>
                  </a:lnTo>
                  <a:cubicBezTo>
                    <a:pt x="2572" y="1537"/>
                    <a:pt x="2703" y="1275"/>
                    <a:pt x="2703" y="1013"/>
                  </a:cubicBezTo>
                  <a:lnTo>
                    <a:pt x="2703" y="668"/>
                  </a:lnTo>
                  <a:cubicBezTo>
                    <a:pt x="2703" y="298"/>
                    <a:pt x="2406" y="1"/>
                    <a:pt x="2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922;p79">
              <a:extLst>
                <a:ext uri="{FF2B5EF4-FFF2-40B4-BE49-F238E27FC236}">
                  <a16:creationId xmlns:a16="http://schemas.microsoft.com/office/drawing/2014/main" xmlns="" id="{9E5901B1-A9E8-D9AC-1D52-955BE39A9688}"/>
                </a:ext>
              </a:extLst>
            </p:cNvPr>
            <p:cNvSpPr/>
            <p:nvPr/>
          </p:nvSpPr>
          <p:spPr>
            <a:xfrm>
              <a:off x="1960933" y="3027201"/>
              <a:ext cx="32244" cy="10249"/>
            </a:xfrm>
            <a:custGeom>
              <a:avLst/>
              <a:gdLst/>
              <a:ahLst/>
              <a:cxnLst/>
              <a:rect l="l" t="t" r="r" b="b"/>
              <a:pathLst>
                <a:path w="101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846" y="322"/>
                  </a:lnTo>
                  <a:cubicBezTo>
                    <a:pt x="930" y="322"/>
                    <a:pt x="1013" y="250"/>
                    <a:pt x="1013" y="155"/>
                  </a:cubicBezTo>
                  <a:cubicBezTo>
                    <a:pt x="1013" y="72"/>
                    <a:pt x="930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Параллелограмм 17">
            <a:extLst>
              <a:ext uri="{FF2B5EF4-FFF2-40B4-BE49-F238E27FC236}">
                <a16:creationId xmlns:a16="http://schemas.microsoft.com/office/drawing/2014/main" xmlns="" id="{6964487E-B327-2688-3FE3-BB317881D00C}"/>
              </a:ext>
            </a:extLst>
          </p:cNvPr>
          <p:cNvSpPr/>
          <p:nvPr/>
        </p:nvSpPr>
        <p:spPr>
          <a:xfrm>
            <a:off x="-2498876" y="332326"/>
            <a:ext cx="4524780" cy="2486980"/>
          </a:xfrm>
          <a:prstGeom prst="parallelogram">
            <a:avLst>
              <a:gd name="adj" fmla="val 107813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Номер слайда 3">
            <a:extLst>
              <a:ext uri="{FF2B5EF4-FFF2-40B4-BE49-F238E27FC236}">
                <a16:creationId xmlns:a16="http://schemas.microsoft.com/office/drawing/2014/main" xmlns="" id="{06CB3444-3017-40AC-4903-2A8B2479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497" y="6389536"/>
            <a:ext cx="602381" cy="336142"/>
          </a:xfrm>
        </p:spPr>
        <p:txBody>
          <a:bodyPr vert="horz" lIns="91440" tIns="45720" rIns="91440" bIns="45720" rtlCol="0" anchor="ctr"/>
          <a:lstStyle/>
          <a:p>
            <a:fld id="{7A7D0BFA-31FF-4593-97A9-6BE861E8BE36}" type="slidenum">
              <a:rPr lang="ru-RU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ru-RU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837CBD2D-0C59-13DD-8F38-2F51D46A44BD}"/>
              </a:ext>
            </a:extLst>
          </p:cNvPr>
          <p:cNvSpPr/>
          <p:nvPr/>
        </p:nvSpPr>
        <p:spPr>
          <a:xfrm>
            <a:off x="10801304" y="2531285"/>
            <a:ext cx="1198589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latin typeface="Arial Narrow" panose="020B0606020202030204" pitchFamily="34" charset="0"/>
              </a:rPr>
              <a:t>Фирменный </a:t>
            </a:r>
            <a:r>
              <a:rPr lang="ru-RU" sz="1600" dirty="0">
                <a:latin typeface="Arial Narrow" panose="020B0606020202030204" pitchFamily="34" charset="0"/>
              </a:rPr>
              <a:t/>
            </a:r>
            <a:br>
              <a:rPr lang="ru-RU" sz="1600" dirty="0">
                <a:latin typeface="Arial Narrow" panose="020B0606020202030204" pitchFamily="34" charset="0"/>
              </a:rPr>
            </a:br>
            <a:r>
              <a:rPr lang="ru-RU" sz="1600" dirty="0">
                <a:latin typeface="Arial Narrow" panose="020B0606020202030204" pitchFamily="34" charset="0"/>
              </a:rPr>
              <a:t>стиль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2B0A2C81-21B8-1E31-BAAE-E18518A08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746" y="1929143"/>
            <a:ext cx="972151" cy="10647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247" y="3353857"/>
            <a:ext cx="824464" cy="82446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9778670" y="3248759"/>
            <a:ext cx="1003617" cy="1003617"/>
          </a:xfrm>
          <a:prstGeom prst="roundRect">
            <a:avLst/>
          </a:prstGeom>
          <a:noFill/>
          <a:ln w="38100">
            <a:solidFill>
              <a:srgbClr val="BD4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837CBD2D-0C59-13DD-8F38-2F51D46A44BD}"/>
              </a:ext>
            </a:extLst>
          </p:cNvPr>
          <p:cNvSpPr/>
          <p:nvPr/>
        </p:nvSpPr>
        <p:spPr>
          <a:xfrm>
            <a:off x="10829646" y="3583786"/>
            <a:ext cx="1198589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latin typeface="Arial Narrow" panose="020B0606020202030204" pitchFamily="34" charset="0"/>
              </a:rPr>
              <a:t>Страница на сайте Академии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247" y="4601502"/>
            <a:ext cx="837943" cy="837943"/>
          </a:xfrm>
          <a:prstGeom prst="rect">
            <a:avLst/>
          </a:prstGeom>
        </p:spPr>
      </p:pic>
      <p:sp>
        <p:nvSpPr>
          <p:cNvPr id="38" name="Скругленный прямоугольник 37"/>
          <p:cNvSpPr/>
          <p:nvPr/>
        </p:nvSpPr>
        <p:spPr>
          <a:xfrm>
            <a:off x="9778670" y="4508867"/>
            <a:ext cx="1003617" cy="1003617"/>
          </a:xfrm>
          <a:prstGeom prst="roundRect">
            <a:avLst/>
          </a:prstGeom>
          <a:noFill/>
          <a:ln w="38100">
            <a:solidFill>
              <a:srgbClr val="BD4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803388" y="4574751"/>
            <a:ext cx="15103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1400" dirty="0" smtClean="0">
                <a:latin typeface="Arial Narrow" panose="020B0606020202030204" pitchFamily="34" charset="0"/>
              </a:rPr>
              <a:t>Всероссийский юношеский педагогический форум</a:t>
            </a:r>
          </a:p>
          <a:p>
            <a:pPr lvl="0">
              <a:lnSpc>
                <a:spcPct val="80000"/>
              </a:lnSpc>
              <a:defRPr/>
            </a:pPr>
            <a:r>
              <a:rPr lang="ru-RU" sz="1400" dirty="0" smtClean="0">
                <a:latin typeface="Arial Narrow" panose="020B0606020202030204" pitchFamily="34" charset="0"/>
              </a:rPr>
              <a:t>в ВДЦ «Орлёнок»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B46ACDC-9EF1-C85A-06FF-32860E6F1992}"/>
              </a:ext>
            </a:extLst>
          </p:cNvPr>
          <p:cNvSpPr/>
          <p:nvPr/>
        </p:nvSpPr>
        <p:spPr>
          <a:xfrm>
            <a:off x="675771" y="327552"/>
            <a:ext cx="11199812" cy="1206030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Параллелограмм 18">
            <a:extLst>
              <a:ext uri="{FF2B5EF4-FFF2-40B4-BE49-F238E27FC236}">
                <a16:creationId xmlns:a16="http://schemas.microsoft.com/office/drawing/2014/main" xmlns="" id="{21007DFF-26E8-F608-18B2-42664CAC6524}"/>
              </a:ext>
            </a:extLst>
          </p:cNvPr>
          <p:cNvSpPr/>
          <p:nvPr/>
        </p:nvSpPr>
        <p:spPr>
          <a:xfrm>
            <a:off x="9996072" y="-1626756"/>
            <a:ext cx="4944161" cy="3164493"/>
          </a:xfrm>
          <a:prstGeom prst="parallelogram">
            <a:avLst>
              <a:gd name="adj" fmla="val 98998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E6AD4EF-1E56-F2BF-EC9D-3A73833F6AD1}"/>
              </a:ext>
            </a:extLst>
          </p:cNvPr>
          <p:cNvSpPr/>
          <p:nvPr/>
        </p:nvSpPr>
        <p:spPr>
          <a:xfrm>
            <a:off x="675771" y="694336"/>
            <a:ext cx="10722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ПСИХОЛОГО-ПЕДАГОГИЧЕСКИЕ КЛАССЫ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2094482"/>
            <a:ext cx="3648075" cy="52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6" y="2617444"/>
            <a:ext cx="40386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178321"/>
            <a:ext cx="2752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4441401"/>
            <a:ext cx="4152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4739363"/>
            <a:ext cx="21907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5051804"/>
            <a:ext cx="320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7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8577F2C-D7F8-AE8B-3C63-BC0EA25B9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65" t="25974" r="14273" b="26175"/>
          <a:stretch/>
        </p:blipFill>
        <p:spPr>
          <a:xfrm>
            <a:off x="0" y="-28876"/>
            <a:ext cx="12192000" cy="688687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DB4A324-A48A-70AF-B437-1659BF7BCEAA}"/>
              </a:ext>
            </a:extLst>
          </p:cNvPr>
          <p:cNvSpPr/>
          <p:nvPr/>
        </p:nvSpPr>
        <p:spPr>
          <a:xfrm>
            <a:off x="1" y="5722204"/>
            <a:ext cx="12192000" cy="1123256"/>
          </a:xfrm>
          <a:prstGeom prst="rect">
            <a:avLst/>
          </a:prstGeom>
          <a:gradFill flip="none" rotWithShape="1">
            <a:gsLst>
              <a:gs pos="63000">
                <a:srgbClr val="BD4336"/>
              </a:gs>
              <a:gs pos="75000">
                <a:srgbClr val="CB5C52"/>
              </a:gs>
              <a:gs pos="94000">
                <a:srgbClr val="E6B8BA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209C1CF-DBEE-50DE-ACD9-014CF6A5037F}"/>
              </a:ext>
            </a:extLst>
          </p:cNvPr>
          <p:cNvSpPr/>
          <p:nvPr/>
        </p:nvSpPr>
        <p:spPr>
          <a:xfrm rot="16200000">
            <a:off x="166344" y="6008144"/>
            <a:ext cx="1138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ВАЖНО!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524EDAF-02E9-E948-BD6D-D705BBDA5B75}"/>
              </a:ext>
            </a:extLst>
          </p:cNvPr>
          <p:cNvSpPr txBox="1"/>
          <p:nvPr/>
        </p:nvSpPr>
        <p:spPr>
          <a:xfrm>
            <a:off x="2013013" y="1714665"/>
            <a:ext cx="873231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400" b="1" dirty="0">
                <a:solidFill>
                  <a:srgbClr val="1C38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ЗАДАЧА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C387E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xmlns="" id="{454A5DD0-3BD7-4AF4-8B30-A09AB38A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3813" y="6437661"/>
            <a:ext cx="602381" cy="33614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720A1AE-EEB7-9E04-BFD6-7DFA007CDEF2}"/>
              </a:ext>
            </a:extLst>
          </p:cNvPr>
          <p:cNvSpPr txBox="1"/>
          <p:nvPr/>
        </p:nvSpPr>
        <p:spPr>
          <a:xfrm>
            <a:off x="2013013" y="2126325"/>
            <a:ext cx="761577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координация и методическая поддержка педагогического образования в своих и соседних регионах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2FDC8A7-AC48-C752-3D49-4B50D4771BF9}"/>
              </a:ext>
            </a:extLst>
          </p:cNvPr>
          <p:cNvSpPr txBox="1"/>
          <p:nvPr/>
        </p:nvSpPr>
        <p:spPr>
          <a:xfrm>
            <a:off x="979658" y="5659553"/>
            <a:ext cx="778380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Заключение четырехсторонних соглашений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 сотрудничестве между органами государственной власти субъекта Российской Федерации, педагогическими вузами Минпросвещения России (кураторами УПО), институтами развития образования </a:t>
            </a:r>
            <a:b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 Академией Минпросвещения России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oogle Shape;27245;p74">
            <a:extLst>
              <a:ext uri="{FF2B5EF4-FFF2-40B4-BE49-F238E27FC236}">
                <a16:creationId xmlns:a16="http://schemas.microsoft.com/office/drawing/2014/main" xmlns="" id="{464D6CC7-972F-4CA2-F558-4F7C03E018E8}"/>
              </a:ext>
            </a:extLst>
          </p:cNvPr>
          <p:cNvGrpSpPr/>
          <p:nvPr/>
        </p:nvGrpSpPr>
        <p:grpSpPr>
          <a:xfrm>
            <a:off x="772774" y="1739779"/>
            <a:ext cx="1067996" cy="1000630"/>
            <a:chOff x="2623237" y="2431047"/>
            <a:chExt cx="355024" cy="332630"/>
          </a:xfrm>
          <a:solidFill>
            <a:srgbClr val="1C387E"/>
          </a:solidFill>
        </p:grpSpPr>
        <p:sp>
          <p:nvSpPr>
            <p:cNvPr id="6" name="Google Shape;27246;p74">
              <a:extLst>
                <a:ext uri="{FF2B5EF4-FFF2-40B4-BE49-F238E27FC236}">
                  <a16:creationId xmlns:a16="http://schemas.microsoft.com/office/drawing/2014/main" xmlns="" id="{AEDADD1B-70F5-B3FD-9EC6-FD0707681D18}"/>
                </a:ext>
              </a:extLst>
            </p:cNvPr>
            <p:cNvSpPr/>
            <p:nvPr/>
          </p:nvSpPr>
          <p:spPr>
            <a:xfrm>
              <a:off x="2655856" y="2604370"/>
              <a:ext cx="48579" cy="64506"/>
            </a:xfrm>
            <a:custGeom>
              <a:avLst/>
              <a:gdLst/>
              <a:ahLst/>
              <a:cxnLst/>
              <a:rect l="l" t="t" r="r" b="b"/>
              <a:pathLst>
                <a:path w="1525" h="2025" extrusionOk="0">
                  <a:moveTo>
                    <a:pt x="762" y="346"/>
                  </a:moveTo>
                  <a:cubicBezTo>
                    <a:pt x="1000" y="346"/>
                    <a:pt x="1191" y="536"/>
                    <a:pt x="1191" y="774"/>
                  </a:cubicBezTo>
                  <a:lnTo>
                    <a:pt x="1191" y="1715"/>
                  </a:lnTo>
                  <a:lnTo>
                    <a:pt x="345" y="1715"/>
                  </a:lnTo>
                  <a:lnTo>
                    <a:pt x="345" y="774"/>
                  </a:lnTo>
                  <a:lnTo>
                    <a:pt x="334" y="774"/>
                  </a:lnTo>
                  <a:cubicBezTo>
                    <a:pt x="334" y="536"/>
                    <a:pt x="524" y="346"/>
                    <a:pt x="762" y="346"/>
                  </a:cubicBezTo>
                  <a:close/>
                  <a:moveTo>
                    <a:pt x="762" y="0"/>
                  </a:moveTo>
                  <a:cubicBezTo>
                    <a:pt x="345" y="0"/>
                    <a:pt x="0" y="346"/>
                    <a:pt x="0" y="762"/>
                  </a:cubicBezTo>
                  <a:lnTo>
                    <a:pt x="0" y="1858"/>
                  </a:lnTo>
                  <a:cubicBezTo>
                    <a:pt x="0" y="1953"/>
                    <a:pt x="72" y="2024"/>
                    <a:pt x="167" y="2024"/>
                  </a:cubicBezTo>
                  <a:lnTo>
                    <a:pt x="1357" y="2024"/>
                  </a:lnTo>
                  <a:cubicBezTo>
                    <a:pt x="1441" y="2024"/>
                    <a:pt x="1524" y="1953"/>
                    <a:pt x="1524" y="1858"/>
                  </a:cubicBezTo>
                  <a:lnTo>
                    <a:pt x="1524" y="762"/>
                  </a:lnTo>
                  <a:cubicBezTo>
                    <a:pt x="1524" y="346"/>
                    <a:pt x="1179" y="0"/>
                    <a:pt x="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247;p74">
              <a:extLst>
                <a:ext uri="{FF2B5EF4-FFF2-40B4-BE49-F238E27FC236}">
                  <a16:creationId xmlns:a16="http://schemas.microsoft.com/office/drawing/2014/main" xmlns="" id="{FF455786-69BB-74D9-E77B-B1925B087870}"/>
                </a:ext>
              </a:extLst>
            </p:cNvPr>
            <p:cNvSpPr/>
            <p:nvPr/>
          </p:nvSpPr>
          <p:spPr>
            <a:xfrm>
              <a:off x="2623237" y="2431047"/>
              <a:ext cx="355024" cy="332630"/>
            </a:xfrm>
            <a:custGeom>
              <a:avLst/>
              <a:gdLst/>
              <a:ahLst/>
              <a:cxnLst/>
              <a:rect l="l" t="t" r="r" b="b"/>
              <a:pathLst>
                <a:path w="11145" h="10442" extrusionOk="0">
                  <a:moveTo>
                    <a:pt x="8692" y="2608"/>
                  </a:moveTo>
                  <a:cubicBezTo>
                    <a:pt x="8716" y="2608"/>
                    <a:pt x="8751" y="2643"/>
                    <a:pt x="8751" y="2667"/>
                  </a:cubicBezTo>
                  <a:lnTo>
                    <a:pt x="8751" y="3024"/>
                  </a:lnTo>
                  <a:cubicBezTo>
                    <a:pt x="8751" y="3060"/>
                    <a:pt x="8716" y="3084"/>
                    <a:pt x="8692" y="3084"/>
                  </a:cubicBezTo>
                  <a:lnTo>
                    <a:pt x="2453" y="3084"/>
                  </a:lnTo>
                  <a:cubicBezTo>
                    <a:pt x="2441" y="3084"/>
                    <a:pt x="2405" y="3060"/>
                    <a:pt x="2405" y="3024"/>
                  </a:cubicBezTo>
                  <a:lnTo>
                    <a:pt x="2405" y="2667"/>
                  </a:lnTo>
                  <a:cubicBezTo>
                    <a:pt x="2405" y="2643"/>
                    <a:pt x="2441" y="2608"/>
                    <a:pt x="2465" y="2608"/>
                  </a:cubicBezTo>
                  <a:close/>
                  <a:moveTo>
                    <a:pt x="8096" y="3405"/>
                  </a:moveTo>
                  <a:lnTo>
                    <a:pt x="8096" y="3834"/>
                  </a:lnTo>
                  <a:lnTo>
                    <a:pt x="7977" y="3953"/>
                  </a:lnTo>
                  <a:lnTo>
                    <a:pt x="7227" y="3953"/>
                  </a:lnTo>
                  <a:lnTo>
                    <a:pt x="7108" y="3834"/>
                  </a:lnTo>
                  <a:lnTo>
                    <a:pt x="7108" y="3405"/>
                  </a:lnTo>
                  <a:close/>
                  <a:moveTo>
                    <a:pt x="4048" y="3417"/>
                  </a:moveTo>
                  <a:lnTo>
                    <a:pt x="4048" y="3846"/>
                  </a:lnTo>
                  <a:lnTo>
                    <a:pt x="3929" y="3965"/>
                  </a:lnTo>
                  <a:lnTo>
                    <a:pt x="3179" y="3965"/>
                  </a:lnTo>
                  <a:lnTo>
                    <a:pt x="3060" y="3846"/>
                  </a:lnTo>
                  <a:lnTo>
                    <a:pt x="3060" y="3417"/>
                  </a:lnTo>
                  <a:close/>
                  <a:moveTo>
                    <a:pt x="2739" y="3417"/>
                  </a:moveTo>
                  <a:lnTo>
                    <a:pt x="2739" y="3905"/>
                  </a:lnTo>
                  <a:cubicBezTo>
                    <a:pt x="2739" y="3953"/>
                    <a:pt x="2751" y="4001"/>
                    <a:pt x="2774" y="4025"/>
                  </a:cubicBezTo>
                  <a:lnTo>
                    <a:pt x="2941" y="4191"/>
                  </a:lnTo>
                  <a:lnTo>
                    <a:pt x="2941" y="4667"/>
                  </a:lnTo>
                  <a:lnTo>
                    <a:pt x="357" y="4667"/>
                  </a:lnTo>
                  <a:lnTo>
                    <a:pt x="476" y="3453"/>
                  </a:lnTo>
                  <a:cubicBezTo>
                    <a:pt x="476" y="3429"/>
                    <a:pt x="500" y="3417"/>
                    <a:pt x="536" y="3417"/>
                  </a:cubicBezTo>
                  <a:close/>
                  <a:moveTo>
                    <a:pt x="10621" y="3417"/>
                  </a:moveTo>
                  <a:cubicBezTo>
                    <a:pt x="10656" y="3417"/>
                    <a:pt x="10668" y="3429"/>
                    <a:pt x="10680" y="3453"/>
                  </a:cubicBezTo>
                  <a:lnTo>
                    <a:pt x="10799" y="4667"/>
                  </a:lnTo>
                  <a:lnTo>
                    <a:pt x="8204" y="4667"/>
                  </a:lnTo>
                  <a:lnTo>
                    <a:pt x="8204" y="4191"/>
                  </a:lnTo>
                  <a:lnTo>
                    <a:pt x="8382" y="4025"/>
                  </a:lnTo>
                  <a:cubicBezTo>
                    <a:pt x="8406" y="4001"/>
                    <a:pt x="8418" y="3953"/>
                    <a:pt x="8418" y="3905"/>
                  </a:cubicBezTo>
                  <a:lnTo>
                    <a:pt x="8418" y="3417"/>
                  </a:lnTo>
                  <a:close/>
                  <a:moveTo>
                    <a:pt x="3834" y="4298"/>
                  </a:moveTo>
                  <a:lnTo>
                    <a:pt x="3834" y="7644"/>
                  </a:lnTo>
                  <a:lnTo>
                    <a:pt x="3286" y="7644"/>
                  </a:lnTo>
                  <a:lnTo>
                    <a:pt x="3286" y="4298"/>
                  </a:lnTo>
                  <a:close/>
                  <a:moveTo>
                    <a:pt x="7870" y="4298"/>
                  </a:moveTo>
                  <a:lnTo>
                    <a:pt x="7870" y="7644"/>
                  </a:lnTo>
                  <a:lnTo>
                    <a:pt x="7323" y="7644"/>
                  </a:lnTo>
                  <a:lnTo>
                    <a:pt x="7323" y="4298"/>
                  </a:lnTo>
                  <a:close/>
                  <a:moveTo>
                    <a:pt x="5563" y="6230"/>
                  </a:moveTo>
                  <a:cubicBezTo>
                    <a:pt x="5617" y="6230"/>
                    <a:pt x="5674" y="6245"/>
                    <a:pt x="5727" y="6275"/>
                  </a:cubicBezTo>
                  <a:lnTo>
                    <a:pt x="6013" y="6465"/>
                  </a:lnTo>
                  <a:cubicBezTo>
                    <a:pt x="6084" y="6513"/>
                    <a:pt x="6132" y="6596"/>
                    <a:pt x="6132" y="6692"/>
                  </a:cubicBezTo>
                  <a:lnTo>
                    <a:pt x="6132" y="8525"/>
                  </a:lnTo>
                  <a:lnTo>
                    <a:pt x="5013" y="8525"/>
                  </a:lnTo>
                  <a:lnTo>
                    <a:pt x="5013" y="6692"/>
                  </a:lnTo>
                  <a:cubicBezTo>
                    <a:pt x="5013" y="6596"/>
                    <a:pt x="5060" y="6513"/>
                    <a:pt x="5132" y="6465"/>
                  </a:cubicBezTo>
                  <a:lnTo>
                    <a:pt x="5418" y="6275"/>
                  </a:lnTo>
                  <a:cubicBezTo>
                    <a:pt x="5459" y="6245"/>
                    <a:pt x="5510" y="6230"/>
                    <a:pt x="5563" y="6230"/>
                  </a:cubicBezTo>
                  <a:close/>
                  <a:moveTo>
                    <a:pt x="3929" y="7989"/>
                  </a:moveTo>
                  <a:lnTo>
                    <a:pt x="4048" y="8108"/>
                  </a:lnTo>
                  <a:lnTo>
                    <a:pt x="4048" y="8537"/>
                  </a:lnTo>
                  <a:lnTo>
                    <a:pt x="3060" y="8537"/>
                  </a:lnTo>
                  <a:lnTo>
                    <a:pt x="3060" y="8108"/>
                  </a:lnTo>
                  <a:lnTo>
                    <a:pt x="3179" y="7989"/>
                  </a:lnTo>
                  <a:close/>
                  <a:moveTo>
                    <a:pt x="7954" y="7989"/>
                  </a:moveTo>
                  <a:lnTo>
                    <a:pt x="8073" y="8108"/>
                  </a:lnTo>
                  <a:lnTo>
                    <a:pt x="8073" y="8537"/>
                  </a:lnTo>
                  <a:lnTo>
                    <a:pt x="7096" y="8537"/>
                  </a:lnTo>
                  <a:lnTo>
                    <a:pt x="7096" y="8525"/>
                  </a:lnTo>
                  <a:lnTo>
                    <a:pt x="7096" y="8108"/>
                  </a:lnTo>
                  <a:lnTo>
                    <a:pt x="7215" y="7989"/>
                  </a:lnTo>
                  <a:close/>
                  <a:moveTo>
                    <a:pt x="6787" y="3429"/>
                  </a:moveTo>
                  <a:lnTo>
                    <a:pt x="6787" y="3917"/>
                  </a:lnTo>
                  <a:cubicBezTo>
                    <a:pt x="6787" y="3965"/>
                    <a:pt x="6799" y="4013"/>
                    <a:pt x="6834" y="4036"/>
                  </a:cubicBezTo>
                  <a:lnTo>
                    <a:pt x="7013" y="4215"/>
                  </a:lnTo>
                  <a:lnTo>
                    <a:pt x="7013" y="7763"/>
                  </a:lnTo>
                  <a:lnTo>
                    <a:pt x="6834" y="7942"/>
                  </a:lnTo>
                  <a:cubicBezTo>
                    <a:pt x="6799" y="7966"/>
                    <a:pt x="6787" y="8013"/>
                    <a:pt x="6787" y="8061"/>
                  </a:cubicBezTo>
                  <a:lnTo>
                    <a:pt x="6787" y="8549"/>
                  </a:lnTo>
                  <a:lnTo>
                    <a:pt x="6477" y="8525"/>
                  </a:lnTo>
                  <a:lnTo>
                    <a:pt x="6477" y="6692"/>
                  </a:lnTo>
                  <a:cubicBezTo>
                    <a:pt x="6477" y="6501"/>
                    <a:pt x="6370" y="6299"/>
                    <a:pt x="6203" y="6180"/>
                  </a:cubicBezTo>
                  <a:lnTo>
                    <a:pt x="5918" y="5989"/>
                  </a:lnTo>
                  <a:cubicBezTo>
                    <a:pt x="5816" y="5924"/>
                    <a:pt x="5703" y="5891"/>
                    <a:pt x="5589" y="5891"/>
                  </a:cubicBezTo>
                  <a:cubicBezTo>
                    <a:pt x="5474" y="5891"/>
                    <a:pt x="5358" y="5924"/>
                    <a:pt x="5251" y="5989"/>
                  </a:cubicBezTo>
                  <a:lnTo>
                    <a:pt x="4965" y="6180"/>
                  </a:lnTo>
                  <a:cubicBezTo>
                    <a:pt x="4810" y="6299"/>
                    <a:pt x="4703" y="6477"/>
                    <a:pt x="4703" y="6692"/>
                  </a:cubicBezTo>
                  <a:lnTo>
                    <a:pt x="4703" y="8525"/>
                  </a:lnTo>
                  <a:lnTo>
                    <a:pt x="4394" y="8525"/>
                  </a:lnTo>
                  <a:lnTo>
                    <a:pt x="4394" y="8025"/>
                  </a:lnTo>
                  <a:cubicBezTo>
                    <a:pt x="4394" y="7989"/>
                    <a:pt x="4370" y="7942"/>
                    <a:pt x="4346" y="7906"/>
                  </a:cubicBezTo>
                  <a:lnTo>
                    <a:pt x="4167" y="7751"/>
                  </a:lnTo>
                  <a:lnTo>
                    <a:pt x="4167" y="4203"/>
                  </a:lnTo>
                  <a:lnTo>
                    <a:pt x="4346" y="4036"/>
                  </a:lnTo>
                  <a:cubicBezTo>
                    <a:pt x="4370" y="4013"/>
                    <a:pt x="4394" y="3965"/>
                    <a:pt x="4394" y="3917"/>
                  </a:cubicBezTo>
                  <a:lnTo>
                    <a:pt x="4394" y="3429"/>
                  </a:lnTo>
                  <a:close/>
                  <a:moveTo>
                    <a:pt x="8525" y="8847"/>
                  </a:moveTo>
                  <a:lnTo>
                    <a:pt x="8525" y="9311"/>
                  </a:lnTo>
                  <a:lnTo>
                    <a:pt x="2631" y="9311"/>
                  </a:lnTo>
                  <a:lnTo>
                    <a:pt x="2631" y="8847"/>
                  </a:lnTo>
                  <a:close/>
                  <a:moveTo>
                    <a:pt x="1858" y="9632"/>
                  </a:moveTo>
                  <a:lnTo>
                    <a:pt x="1858" y="10097"/>
                  </a:lnTo>
                  <a:lnTo>
                    <a:pt x="607" y="10097"/>
                  </a:lnTo>
                  <a:lnTo>
                    <a:pt x="607" y="9632"/>
                  </a:lnTo>
                  <a:close/>
                  <a:moveTo>
                    <a:pt x="8978" y="9632"/>
                  </a:moveTo>
                  <a:lnTo>
                    <a:pt x="8978" y="10097"/>
                  </a:lnTo>
                  <a:lnTo>
                    <a:pt x="2203" y="10097"/>
                  </a:lnTo>
                  <a:lnTo>
                    <a:pt x="2203" y="9632"/>
                  </a:lnTo>
                  <a:close/>
                  <a:moveTo>
                    <a:pt x="10549" y="9632"/>
                  </a:moveTo>
                  <a:lnTo>
                    <a:pt x="10549" y="10097"/>
                  </a:lnTo>
                  <a:lnTo>
                    <a:pt x="9299" y="10097"/>
                  </a:lnTo>
                  <a:lnTo>
                    <a:pt x="9299" y="9632"/>
                  </a:lnTo>
                  <a:close/>
                  <a:moveTo>
                    <a:pt x="5566" y="0"/>
                  </a:moveTo>
                  <a:cubicBezTo>
                    <a:pt x="5531" y="0"/>
                    <a:pt x="5495" y="12"/>
                    <a:pt x="5465" y="36"/>
                  </a:cubicBezTo>
                  <a:lnTo>
                    <a:pt x="4417" y="857"/>
                  </a:lnTo>
                  <a:cubicBezTo>
                    <a:pt x="4346" y="917"/>
                    <a:pt x="4334" y="1024"/>
                    <a:pt x="4394" y="1096"/>
                  </a:cubicBezTo>
                  <a:cubicBezTo>
                    <a:pt x="4427" y="1136"/>
                    <a:pt x="4473" y="1158"/>
                    <a:pt x="4521" y="1158"/>
                  </a:cubicBezTo>
                  <a:cubicBezTo>
                    <a:pt x="4557" y="1158"/>
                    <a:pt x="4596" y="1145"/>
                    <a:pt x="4632" y="1119"/>
                  </a:cubicBezTo>
                  <a:lnTo>
                    <a:pt x="5560" y="393"/>
                  </a:lnTo>
                  <a:lnTo>
                    <a:pt x="8025" y="2298"/>
                  </a:lnTo>
                  <a:lnTo>
                    <a:pt x="3143" y="2298"/>
                  </a:lnTo>
                  <a:lnTo>
                    <a:pt x="4036" y="1596"/>
                  </a:lnTo>
                  <a:cubicBezTo>
                    <a:pt x="4108" y="1536"/>
                    <a:pt x="4120" y="1441"/>
                    <a:pt x="4060" y="1358"/>
                  </a:cubicBezTo>
                  <a:cubicBezTo>
                    <a:pt x="4026" y="1317"/>
                    <a:pt x="3977" y="1296"/>
                    <a:pt x="3928" y="1296"/>
                  </a:cubicBezTo>
                  <a:cubicBezTo>
                    <a:pt x="3891" y="1296"/>
                    <a:pt x="3853" y="1308"/>
                    <a:pt x="3822" y="1334"/>
                  </a:cubicBezTo>
                  <a:lnTo>
                    <a:pt x="2584" y="2298"/>
                  </a:lnTo>
                  <a:lnTo>
                    <a:pt x="2453" y="2298"/>
                  </a:lnTo>
                  <a:cubicBezTo>
                    <a:pt x="2250" y="2298"/>
                    <a:pt x="2072" y="2477"/>
                    <a:pt x="2072" y="2691"/>
                  </a:cubicBezTo>
                  <a:lnTo>
                    <a:pt x="2072" y="3048"/>
                  </a:lnTo>
                  <a:lnTo>
                    <a:pt x="2072" y="3108"/>
                  </a:lnTo>
                  <a:lnTo>
                    <a:pt x="524" y="3108"/>
                  </a:lnTo>
                  <a:cubicBezTo>
                    <a:pt x="322" y="3108"/>
                    <a:pt x="167" y="3251"/>
                    <a:pt x="131" y="3441"/>
                  </a:cubicBezTo>
                  <a:lnTo>
                    <a:pt x="0" y="4834"/>
                  </a:lnTo>
                  <a:cubicBezTo>
                    <a:pt x="0" y="4870"/>
                    <a:pt x="12" y="4918"/>
                    <a:pt x="48" y="4953"/>
                  </a:cubicBezTo>
                  <a:cubicBezTo>
                    <a:pt x="72" y="4977"/>
                    <a:pt x="119" y="5013"/>
                    <a:pt x="167" y="5013"/>
                  </a:cubicBezTo>
                  <a:lnTo>
                    <a:pt x="262" y="5013"/>
                  </a:lnTo>
                  <a:lnTo>
                    <a:pt x="262" y="5822"/>
                  </a:lnTo>
                  <a:cubicBezTo>
                    <a:pt x="262" y="5918"/>
                    <a:pt x="345" y="5989"/>
                    <a:pt x="429" y="5989"/>
                  </a:cubicBezTo>
                  <a:cubicBezTo>
                    <a:pt x="524" y="5989"/>
                    <a:pt x="596" y="5918"/>
                    <a:pt x="596" y="5822"/>
                  </a:cubicBezTo>
                  <a:lnTo>
                    <a:pt x="596" y="5013"/>
                  </a:lnTo>
                  <a:lnTo>
                    <a:pt x="2965" y="5013"/>
                  </a:lnTo>
                  <a:lnTo>
                    <a:pt x="2965" y="7763"/>
                  </a:lnTo>
                  <a:lnTo>
                    <a:pt x="2798" y="7930"/>
                  </a:lnTo>
                  <a:cubicBezTo>
                    <a:pt x="2762" y="7954"/>
                    <a:pt x="2751" y="8001"/>
                    <a:pt x="2751" y="8049"/>
                  </a:cubicBezTo>
                  <a:lnTo>
                    <a:pt x="2751" y="8537"/>
                  </a:lnTo>
                  <a:lnTo>
                    <a:pt x="2489" y="8537"/>
                  </a:lnTo>
                  <a:cubicBezTo>
                    <a:pt x="2393" y="8537"/>
                    <a:pt x="2322" y="8608"/>
                    <a:pt x="2322" y="8704"/>
                  </a:cubicBezTo>
                  <a:lnTo>
                    <a:pt x="2322" y="9323"/>
                  </a:lnTo>
                  <a:lnTo>
                    <a:pt x="643" y="9323"/>
                  </a:lnTo>
                  <a:lnTo>
                    <a:pt x="643" y="6584"/>
                  </a:lnTo>
                  <a:cubicBezTo>
                    <a:pt x="643" y="6501"/>
                    <a:pt x="560" y="6418"/>
                    <a:pt x="476" y="6418"/>
                  </a:cubicBezTo>
                  <a:cubicBezTo>
                    <a:pt x="381" y="6418"/>
                    <a:pt x="310" y="6501"/>
                    <a:pt x="310" y="6584"/>
                  </a:cubicBezTo>
                  <a:lnTo>
                    <a:pt x="310" y="10275"/>
                  </a:lnTo>
                  <a:cubicBezTo>
                    <a:pt x="310" y="10371"/>
                    <a:pt x="381" y="10442"/>
                    <a:pt x="476" y="10442"/>
                  </a:cubicBezTo>
                  <a:lnTo>
                    <a:pt x="10740" y="10442"/>
                  </a:lnTo>
                  <a:cubicBezTo>
                    <a:pt x="10835" y="10442"/>
                    <a:pt x="10906" y="10371"/>
                    <a:pt x="10906" y="10275"/>
                  </a:cubicBezTo>
                  <a:lnTo>
                    <a:pt x="10906" y="8347"/>
                  </a:lnTo>
                  <a:cubicBezTo>
                    <a:pt x="10906" y="8251"/>
                    <a:pt x="10835" y="8180"/>
                    <a:pt x="10740" y="8180"/>
                  </a:cubicBezTo>
                  <a:cubicBezTo>
                    <a:pt x="10656" y="8180"/>
                    <a:pt x="10585" y="8251"/>
                    <a:pt x="10585" y="8347"/>
                  </a:cubicBezTo>
                  <a:lnTo>
                    <a:pt x="10585" y="9323"/>
                  </a:lnTo>
                  <a:lnTo>
                    <a:pt x="8894" y="9323"/>
                  </a:lnTo>
                  <a:lnTo>
                    <a:pt x="8894" y="8704"/>
                  </a:lnTo>
                  <a:cubicBezTo>
                    <a:pt x="8894" y="8608"/>
                    <a:pt x="8823" y="8537"/>
                    <a:pt x="8739" y="8537"/>
                  </a:cubicBezTo>
                  <a:lnTo>
                    <a:pt x="8466" y="8537"/>
                  </a:lnTo>
                  <a:lnTo>
                    <a:pt x="8466" y="8049"/>
                  </a:lnTo>
                  <a:cubicBezTo>
                    <a:pt x="8466" y="8001"/>
                    <a:pt x="8454" y="7954"/>
                    <a:pt x="8418" y="7930"/>
                  </a:cubicBezTo>
                  <a:lnTo>
                    <a:pt x="8239" y="7763"/>
                  </a:lnTo>
                  <a:lnTo>
                    <a:pt x="8239" y="5013"/>
                  </a:lnTo>
                  <a:lnTo>
                    <a:pt x="10549" y="5013"/>
                  </a:lnTo>
                  <a:lnTo>
                    <a:pt x="10549" y="7585"/>
                  </a:lnTo>
                  <a:cubicBezTo>
                    <a:pt x="10549" y="7668"/>
                    <a:pt x="10621" y="7751"/>
                    <a:pt x="10716" y="7751"/>
                  </a:cubicBezTo>
                  <a:cubicBezTo>
                    <a:pt x="10799" y="7751"/>
                    <a:pt x="10883" y="7668"/>
                    <a:pt x="10883" y="7585"/>
                  </a:cubicBezTo>
                  <a:lnTo>
                    <a:pt x="10883" y="5013"/>
                  </a:lnTo>
                  <a:lnTo>
                    <a:pt x="10978" y="5013"/>
                  </a:lnTo>
                  <a:cubicBezTo>
                    <a:pt x="11025" y="5013"/>
                    <a:pt x="11073" y="4989"/>
                    <a:pt x="11097" y="4953"/>
                  </a:cubicBezTo>
                  <a:cubicBezTo>
                    <a:pt x="11133" y="4906"/>
                    <a:pt x="11144" y="4858"/>
                    <a:pt x="11133" y="4810"/>
                  </a:cubicBezTo>
                  <a:lnTo>
                    <a:pt x="11002" y="3429"/>
                  </a:lnTo>
                  <a:cubicBezTo>
                    <a:pt x="10978" y="3239"/>
                    <a:pt x="10811" y="3084"/>
                    <a:pt x="10609" y="3084"/>
                  </a:cubicBezTo>
                  <a:lnTo>
                    <a:pt x="9061" y="3084"/>
                  </a:lnTo>
                  <a:lnTo>
                    <a:pt x="9061" y="3024"/>
                  </a:lnTo>
                  <a:lnTo>
                    <a:pt x="9061" y="2667"/>
                  </a:lnTo>
                  <a:cubicBezTo>
                    <a:pt x="9061" y="2465"/>
                    <a:pt x="8882" y="2286"/>
                    <a:pt x="8680" y="2286"/>
                  </a:cubicBezTo>
                  <a:lnTo>
                    <a:pt x="8537" y="2286"/>
                  </a:lnTo>
                  <a:lnTo>
                    <a:pt x="5668" y="36"/>
                  </a:lnTo>
                  <a:cubicBezTo>
                    <a:pt x="5638" y="12"/>
                    <a:pt x="5602" y="0"/>
                    <a:pt x="55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7248;p74">
              <a:extLst>
                <a:ext uri="{FF2B5EF4-FFF2-40B4-BE49-F238E27FC236}">
                  <a16:creationId xmlns:a16="http://schemas.microsoft.com/office/drawing/2014/main" xmlns="" id="{3B9EC9E5-D057-3ADB-0F19-CEC2EC8E5454}"/>
                </a:ext>
              </a:extLst>
            </p:cNvPr>
            <p:cNvSpPr/>
            <p:nvPr/>
          </p:nvSpPr>
          <p:spPr>
            <a:xfrm>
              <a:off x="2897827" y="2604753"/>
              <a:ext cx="48197" cy="64506"/>
            </a:xfrm>
            <a:custGeom>
              <a:avLst/>
              <a:gdLst/>
              <a:ahLst/>
              <a:cxnLst/>
              <a:rect l="l" t="t" r="r" b="b"/>
              <a:pathLst>
                <a:path w="1513" h="2025" extrusionOk="0">
                  <a:moveTo>
                    <a:pt x="762" y="334"/>
                  </a:moveTo>
                  <a:cubicBezTo>
                    <a:pt x="989" y="334"/>
                    <a:pt x="1191" y="524"/>
                    <a:pt x="1191" y="762"/>
                  </a:cubicBezTo>
                  <a:lnTo>
                    <a:pt x="1191" y="1703"/>
                  </a:lnTo>
                  <a:lnTo>
                    <a:pt x="334" y="1703"/>
                  </a:lnTo>
                  <a:lnTo>
                    <a:pt x="334" y="762"/>
                  </a:lnTo>
                  <a:cubicBezTo>
                    <a:pt x="334" y="524"/>
                    <a:pt x="524" y="334"/>
                    <a:pt x="762" y="334"/>
                  </a:cubicBezTo>
                  <a:close/>
                  <a:moveTo>
                    <a:pt x="750" y="0"/>
                  </a:moveTo>
                  <a:cubicBezTo>
                    <a:pt x="334" y="0"/>
                    <a:pt x="0" y="346"/>
                    <a:pt x="0" y="762"/>
                  </a:cubicBezTo>
                  <a:lnTo>
                    <a:pt x="0" y="1858"/>
                  </a:lnTo>
                  <a:cubicBezTo>
                    <a:pt x="0" y="1953"/>
                    <a:pt x="72" y="2024"/>
                    <a:pt x="155" y="2024"/>
                  </a:cubicBezTo>
                  <a:lnTo>
                    <a:pt x="1346" y="2024"/>
                  </a:lnTo>
                  <a:cubicBezTo>
                    <a:pt x="1441" y="2024"/>
                    <a:pt x="1512" y="1953"/>
                    <a:pt x="1512" y="1858"/>
                  </a:cubicBezTo>
                  <a:lnTo>
                    <a:pt x="1512" y="762"/>
                  </a:lnTo>
                  <a:cubicBezTo>
                    <a:pt x="1512" y="346"/>
                    <a:pt x="1167" y="0"/>
                    <a:pt x="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249;p74">
              <a:extLst>
                <a:ext uri="{FF2B5EF4-FFF2-40B4-BE49-F238E27FC236}">
                  <a16:creationId xmlns:a16="http://schemas.microsoft.com/office/drawing/2014/main" xmlns="" id="{7C493AB7-F10B-BD23-18DB-397D27B5D600}"/>
                </a:ext>
              </a:extLst>
            </p:cNvPr>
            <p:cNvSpPr/>
            <p:nvPr/>
          </p:nvSpPr>
          <p:spPr>
            <a:xfrm>
              <a:off x="2775695" y="2551650"/>
              <a:ext cx="51223" cy="51223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810" y="310"/>
                  </a:moveTo>
                  <a:cubicBezTo>
                    <a:pt x="1060" y="310"/>
                    <a:pt x="1286" y="524"/>
                    <a:pt x="1286" y="786"/>
                  </a:cubicBezTo>
                  <a:cubicBezTo>
                    <a:pt x="1263" y="1060"/>
                    <a:pt x="1060" y="1262"/>
                    <a:pt x="810" y="1262"/>
                  </a:cubicBezTo>
                  <a:cubicBezTo>
                    <a:pt x="560" y="1262"/>
                    <a:pt x="334" y="1060"/>
                    <a:pt x="334" y="786"/>
                  </a:cubicBezTo>
                  <a:cubicBezTo>
                    <a:pt x="334" y="536"/>
                    <a:pt x="536" y="310"/>
                    <a:pt x="810" y="310"/>
                  </a:cubicBezTo>
                  <a:close/>
                  <a:moveTo>
                    <a:pt x="810" y="0"/>
                  </a:moveTo>
                  <a:cubicBezTo>
                    <a:pt x="358" y="0"/>
                    <a:pt x="1" y="358"/>
                    <a:pt x="1" y="810"/>
                  </a:cubicBezTo>
                  <a:cubicBezTo>
                    <a:pt x="1" y="1251"/>
                    <a:pt x="358" y="1608"/>
                    <a:pt x="810" y="1608"/>
                  </a:cubicBezTo>
                  <a:cubicBezTo>
                    <a:pt x="1251" y="1608"/>
                    <a:pt x="1608" y="1251"/>
                    <a:pt x="1608" y="810"/>
                  </a:cubicBezTo>
                  <a:cubicBezTo>
                    <a:pt x="1596" y="358"/>
                    <a:pt x="1239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D4EE0A1-0AB7-72D7-6D17-F5A982E7E96B}"/>
              </a:ext>
            </a:extLst>
          </p:cNvPr>
          <p:cNvSpPr/>
          <p:nvPr/>
        </p:nvSpPr>
        <p:spPr>
          <a:xfrm>
            <a:off x="604638" y="332865"/>
            <a:ext cx="11199812" cy="1206030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Параллелограмм 14">
            <a:extLst>
              <a:ext uri="{FF2B5EF4-FFF2-40B4-BE49-F238E27FC236}">
                <a16:creationId xmlns:a16="http://schemas.microsoft.com/office/drawing/2014/main" xmlns="" id="{E06687AB-1348-90DC-2EEA-79A5534393DD}"/>
              </a:ext>
            </a:extLst>
          </p:cNvPr>
          <p:cNvSpPr/>
          <p:nvPr/>
        </p:nvSpPr>
        <p:spPr>
          <a:xfrm>
            <a:off x="-2498876" y="332326"/>
            <a:ext cx="4524780" cy="2486980"/>
          </a:xfrm>
          <a:prstGeom prst="parallelogram">
            <a:avLst>
              <a:gd name="adj" fmla="val 107813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араллелограмм 15">
            <a:extLst>
              <a:ext uri="{FF2B5EF4-FFF2-40B4-BE49-F238E27FC236}">
                <a16:creationId xmlns:a16="http://schemas.microsoft.com/office/drawing/2014/main" xmlns="" id="{EEEFD36A-552C-7C14-422A-7745E8BAD910}"/>
              </a:ext>
            </a:extLst>
          </p:cNvPr>
          <p:cNvSpPr/>
          <p:nvPr/>
        </p:nvSpPr>
        <p:spPr>
          <a:xfrm>
            <a:off x="9996072" y="-1626756"/>
            <a:ext cx="4944161" cy="3164493"/>
          </a:xfrm>
          <a:prstGeom prst="parallelogram">
            <a:avLst>
              <a:gd name="adj" fmla="val 98998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193548B-6BCE-7D48-9703-DDD6ABF79F1E}"/>
              </a:ext>
            </a:extLst>
          </p:cNvPr>
          <p:cNvSpPr/>
          <p:nvPr/>
        </p:nvSpPr>
        <p:spPr>
          <a:xfrm>
            <a:off x="617627" y="474353"/>
            <a:ext cx="10722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УЧЕБНО-ПЕДАГОГИЧЕСКИЕ ОКРУГА</a:t>
            </a:r>
          </a:p>
        </p:txBody>
      </p:sp>
      <p:grpSp>
        <p:nvGrpSpPr>
          <p:cNvPr id="18" name="Google Shape;32444;p86">
            <a:extLst>
              <a:ext uri="{FF2B5EF4-FFF2-40B4-BE49-F238E27FC236}">
                <a16:creationId xmlns:a16="http://schemas.microsoft.com/office/drawing/2014/main" xmlns="" id="{4AB7F86B-FB07-B989-E8F3-2F4192FB52C6}"/>
              </a:ext>
            </a:extLst>
          </p:cNvPr>
          <p:cNvGrpSpPr/>
          <p:nvPr/>
        </p:nvGrpSpPr>
        <p:grpSpPr>
          <a:xfrm>
            <a:off x="764117" y="2954489"/>
            <a:ext cx="1056629" cy="1048646"/>
            <a:chOff x="6648313" y="3791633"/>
            <a:chExt cx="297725" cy="295475"/>
          </a:xfrm>
          <a:solidFill>
            <a:srgbClr val="1C387E"/>
          </a:solidFill>
        </p:grpSpPr>
        <p:sp>
          <p:nvSpPr>
            <p:cNvPr id="26" name="Google Shape;32445;p86">
              <a:extLst>
                <a:ext uri="{FF2B5EF4-FFF2-40B4-BE49-F238E27FC236}">
                  <a16:creationId xmlns:a16="http://schemas.microsoft.com/office/drawing/2014/main" xmlns="" id="{F2DE661B-6102-10A0-7861-105300A1E12C}"/>
                </a:ext>
              </a:extLst>
            </p:cNvPr>
            <p:cNvSpPr/>
            <p:nvPr/>
          </p:nvSpPr>
          <p:spPr>
            <a:xfrm>
              <a:off x="6763213" y="3914433"/>
              <a:ext cx="68500" cy="8950"/>
            </a:xfrm>
            <a:custGeom>
              <a:avLst/>
              <a:gdLst/>
              <a:ahLst/>
              <a:cxnLst/>
              <a:rect l="l" t="t" r="r" b="b"/>
              <a:pathLst>
                <a:path w="2740" h="358" extrusionOk="0">
                  <a:moveTo>
                    <a:pt x="168" y="0"/>
                  </a:moveTo>
                  <a:cubicBezTo>
                    <a:pt x="96" y="0"/>
                    <a:pt x="1" y="72"/>
                    <a:pt x="1" y="143"/>
                  </a:cubicBezTo>
                  <a:cubicBezTo>
                    <a:pt x="1" y="262"/>
                    <a:pt x="49" y="357"/>
                    <a:pt x="168" y="357"/>
                  </a:cubicBezTo>
                  <a:lnTo>
                    <a:pt x="2525" y="357"/>
                  </a:lnTo>
                  <a:cubicBezTo>
                    <a:pt x="2621" y="357"/>
                    <a:pt x="2716" y="310"/>
                    <a:pt x="2716" y="215"/>
                  </a:cubicBezTo>
                  <a:cubicBezTo>
                    <a:pt x="2740" y="96"/>
                    <a:pt x="2644" y="0"/>
                    <a:pt x="2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446;p86">
              <a:extLst>
                <a:ext uri="{FF2B5EF4-FFF2-40B4-BE49-F238E27FC236}">
                  <a16:creationId xmlns:a16="http://schemas.microsoft.com/office/drawing/2014/main" xmlns="" id="{7B2607D9-6810-75D0-4C42-84B0B3DDB3E5}"/>
                </a:ext>
              </a:extLst>
            </p:cNvPr>
            <p:cNvSpPr/>
            <p:nvPr/>
          </p:nvSpPr>
          <p:spPr>
            <a:xfrm>
              <a:off x="6763213" y="3934083"/>
              <a:ext cx="68500" cy="8950"/>
            </a:xfrm>
            <a:custGeom>
              <a:avLst/>
              <a:gdLst/>
              <a:ahLst/>
              <a:cxnLst/>
              <a:rect l="l" t="t" r="r" b="b"/>
              <a:pathLst>
                <a:path w="2740" h="358" extrusionOk="0">
                  <a:moveTo>
                    <a:pt x="168" y="0"/>
                  </a:moveTo>
                  <a:cubicBezTo>
                    <a:pt x="96" y="0"/>
                    <a:pt x="1" y="48"/>
                    <a:pt x="1" y="143"/>
                  </a:cubicBezTo>
                  <a:cubicBezTo>
                    <a:pt x="1" y="262"/>
                    <a:pt x="49" y="357"/>
                    <a:pt x="168" y="357"/>
                  </a:cubicBezTo>
                  <a:lnTo>
                    <a:pt x="2525" y="357"/>
                  </a:lnTo>
                  <a:cubicBezTo>
                    <a:pt x="2621" y="357"/>
                    <a:pt x="2716" y="286"/>
                    <a:pt x="2716" y="191"/>
                  </a:cubicBezTo>
                  <a:cubicBezTo>
                    <a:pt x="2740" y="72"/>
                    <a:pt x="2644" y="0"/>
                    <a:pt x="2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447;p86">
              <a:extLst>
                <a:ext uri="{FF2B5EF4-FFF2-40B4-BE49-F238E27FC236}">
                  <a16:creationId xmlns:a16="http://schemas.microsoft.com/office/drawing/2014/main" xmlns="" id="{A5D8756B-D562-176F-2015-3AB150AB3415}"/>
                </a:ext>
              </a:extLst>
            </p:cNvPr>
            <p:cNvSpPr/>
            <p:nvPr/>
          </p:nvSpPr>
          <p:spPr>
            <a:xfrm>
              <a:off x="6778713" y="3952533"/>
              <a:ext cx="38125" cy="8950"/>
            </a:xfrm>
            <a:custGeom>
              <a:avLst/>
              <a:gdLst/>
              <a:ahLst/>
              <a:cxnLst/>
              <a:rect l="l" t="t" r="r" b="b"/>
              <a:pathLst>
                <a:path w="1525" h="358" extrusionOk="0">
                  <a:moveTo>
                    <a:pt x="191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72" y="358"/>
                    <a:pt x="191" y="358"/>
                  </a:cubicBezTo>
                  <a:lnTo>
                    <a:pt x="1334" y="358"/>
                  </a:lnTo>
                  <a:cubicBezTo>
                    <a:pt x="1429" y="358"/>
                    <a:pt x="1524" y="286"/>
                    <a:pt x="1524" y="215"/>
                  </a:cubicBezTo>
                  <a:cubicBezTo>
                    <a:pt x="1524" y="96"/>
                    <a:pt x="1429" y="0"/>
                    <a:pt x="1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448;p86">
              <a:extLst>
                <a:ext uri="{FF2B5EF4-FFF2-40B4-BE49-F238E27FC236}">
                  <a16:creationId xmlns:a16="http://schemas.microsoft.com/office/drawing/2014/main" xmlns="" id="{63AF7F0C-FCB9-C127-6C5F-CFC0A31A9257}"/>
                </a:ext>
              </a:extLst>
            </p:cNvPr>
            <p:cNvSpPr/>
            <p:nvPr/>
          </p:nvSpPr>
          <p:spPr>
            <a:xfrm>
              <a:off x="6732863" y="3873358"/>
              <a:ext cx="129225" cy="129800"/>
            </a:xfrm>
            <a:custGeom>
              <a:avLst/>
              <a:gdLst/>
              <a:ahLst/>
              <a:cxnLst/>
              <a:rect l="l" t="t" r="r" b="b"/>
              <a:pathLst>
                <a:path w="5169" h="5192" extrusionOk="0">
                  <a:moveTo>
                    <a:pt x="2572" y="333"/>
                  </a:moveTo>
                  <a:cubicBezTo>
                    <a:pt x="3811" y="333"/>
                    <a:pt x="4811" y="1358"/>
                    <a:pt x="4811" y="2572"/>
                  </a:cubicBezTo>
                  <a:cubicBezTo>
                    <a:pt x="4811" y="3810"/>
                    <a:pt x="3811" y="4811"/>
                    <a:pt x="2572" y="4811"/>
                  </a:cubicBezTo>
                  <a:cubicBezTo>
                    <a:pt x="1358" y="4811"/>
                    <a:pt x="358" y="3787"/>
                    <a:pt x="358" y="2572"/>
                  </a:cubicBezTo>
                  <a:cubicBezTo>
                    <a:pt x="358" y="1358"/>
                    <a:pt x="1358" y="333"/>
                    <a:pt x="2572" y="333"/>
                  </a:cubicBezTo>
                  <a:close/>
                  <a:moveTo>
                    <a:pt x="2572" y="0"/>
                  </a:moveTo>
                  <a:cubicBezTo>
                    <a:pt x="1144" y="0"/>
                    <a:pt x="0" y="1167"/>
                    <a:pt x="0" y="2596"/>
                  </a:cubicBezTo>
                  <a:cubicBezTo>
                    <a:pt x="0" y="4025"/>
                    <a:pt x="1144" y="5192"/>
                    <a:pt x="2572" y="5192"/>
                  </a:cubicBezTo>
                  <a:cubicBezTo>
                    <a:pt x="4001" y="5192"/>
                    <a:pt x="5168" y="4025"/>
                    <a:pt x="5168" y="2596"/>
                  </a:cubicBezTo>
                  <a:cubicBezTo>
                    <a:pt x="5144" y="1143"/>
                    <a:pt x="4001" y="0"/>
                    <a:pt x="2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449;p86">
              <a:extLst>
                <a:ext uri="{FF2B5EF4-FFF2-40B4-BE49-F238E27FC236}">
                  <a16:creationId xmlns:a16="http://schemas.microsoft.com/office/drawing/2014/main" xmlns="" id="{27967EC5-52CC-7F63-3B62-9C86D720BB1D}"/>
                </a:ext>
              </a:extLst>
            </p:cNvPr>
            <p:cNvSpPr/>
            <p:nvPr/>
          </p:nvSpPr>
          <p:spPr>
            <a:xfrm>
              <a:off x="6648313" y="3791633"/>
              <a:ext cx="297725" cy="295475"/>
            </a:xfrm>
            <a:custGeom>
              <a:avLst/>
              <a:gdLst/>
              <a:ahLst/>
              <a:cxnLst/>
              <a:rect l="l" t="t" r="r" b="b"/>
              <a:pathLst>
                <a:path w="11909" h="11819" extrusionOk="0">
                  <a:moveTo>
                    <a:pt x="6240" y="364"/>
                  </a:moveTo>
                  <a:lnTo>
                    <a:pt x="6240" y="673"/>
                  </a:lnTo>
                  <a:cubicBezTo>
                    <a:pt x="6240" y="769"/>
                    <a:pt x="6288" y="864"/>
                    <a:pt x="6383" y="864"/>
                  </a:cubicBezTo>
                  <a:cubicBezTo>
                    <a:pt x="7669" y="959"/>
                    <a:pt x="8812" y="1507"/>
                    <a:pt x="9717" y="2436"/>
                  </a:cubicBezTo>
                  <a:cubicBezTo>
                    <a:pt x="10289" y="3079"/>
                    <a:pt x="10693" y="3817"/>
                    <a:pt x="10908" y="4627"/>
                  </a:cubicBezTo>
                  <a:lnTo>
                    <a:pt x="10693" y="4341"/>
                  </a:lnTo>
                  <a:cubicBezTo>
                    <a:pt x="10620" y="4248"/>
                    <a:pt x="10517" y="4213"/>
                    <a:pt x="10419" y="4213"/>
                  </a:cubicBezTo>
                  <a:cubicBezTo>
                    <a:pt x="10391" y="4213"/>
                    <a:pt x="10363" y="4216"/>
                    <a:pt x="10336" y="4222"/>
                  </a:cubicBezTo>
                  <a:cubicBezTo>
                    <a:pt x="10265" y="4269"/>
                    <a:pt x="10241" y="4293"/>
                    <a:pt x="10193" y="4341"/>
                  </a:cubicBezTo>
                  <a:lnTo>
                    <a:pt x="9812" y="4912"/>
                  </a:lnTo>
                  <a:cubicBezTo>
                    <a:pt x="9646" y="4293"/>
                    <a:pt x="9336" y="3722"/>
                    <a:pt x="8907" y="3245"/>
                  </a:cubicBezTo>
                  <a:cubicBezTo>
                    <a:pt x="8264" y="2531"/>
                    <a:pt x="7359" y="2078"/>
                    <a:pt x="6407" y="2007"/>
                  </a:cubicBezTo>
                  <a:cubicBezTo>
                    <a:pt x="6312" y="2007"/>
                    <a:pt x="6264" y="2031"/>
                    <a:pt x="6240" y="2102"/>
                  </a:cubicBezTo>
                  <a:lnTo>
                    <a:pt x="6240" y="2174"/>
                  </a:lnTo>
                  <a:lnTo>
                    <a:pt x="6240" y="2507"/>
                  </a:lnTo>
                  <a:lnTo>
                    <a:pt x="4716" y="1435"/>
                  </a:lnTo>
                  <a:lnTo>
                    <a:pt x="6240" y="364"/>
                  </a:lnTo>
                  <a:close/>
                  <a:moveTo>
                    <a:pt x="4859" y="769"/>
                  </a:moveTo>
                  <a:lnTo>
                    <a:pt x="4359" y="1126"/>
                  </a:lnTo>
                  <a:cubicBezTo>
                    <a:pt x="4335" y="1173"/>
                    <a:pt x="4264" y="1197"/>
                    <a:pt x="4264" y="1245"/>
                  </a:cubicBezTo>
                  <a:cubicBezTo>
                    <a:pt x="4216" y="1388"/>
                    <a:pt x="4240" y="1554"/>
                    <a:pt x="4359" y="1626"/>
                  </a:cubicBezTo>
                  <a:lnTo>
                    <a:pt x="4811" y="1935"/>
                  </a:lnTo>
                  <a:cubicBezTo>
                    <a:pt x="4335" y="2078"/>
                    <a:pt x="3883" y="2293"/>
                    <a:pt x="3502" y="2626"/>
                  </a:cubicBezTo>
                  <a:cubicBezTo>
                    <a:pt x="3406" y="2674"/>
                    <a:pt x="3406" y="2793"/>
                    <a:pt x="3454" y="2864"/>
                  </a:cubicBezTo>
                  <a:cubicBezTo>
                    <a:pt x="3492" y="2915"/>
                    <a:pt x="3544" y="2939"/>
                    <a:pt x="3591" y="2939"/>
                  </a:cubicBezTo>
                  <a:cubicBezTo>
                    <a:pt x="3632" y="2939"/>
                    <a:pt x="3670" y="2921"/>
                    <a:pt x="3692" y="2888"/>
                  </a:cubicBezTo>
                  <a:cubicBezTo>
                    <a:pt x="4144" y="2531"/>
                    <a:pt x="4645" y="2317"/>
                    <a:pt x="5192" y="2197"/>
                  </a:cubicBezTo>
                  <a:lnTo>
                    <a:pt x="6002" y="2769"/>
                  </a:lnTo>
                  <a:cubicBezTo>
                    <a:pt x="6053" y="2803"/>
                    <a:pt x="6115" y="2836"/>
                    <a:pt x="6181" y="2836"/>
                  </a:cubicBezTo>
                  <a:cubicBezTo>
                    <a:pt x="6208" y="2836"/>
                    <a:pt x="6236" y="2831"/>
                    <a:pt x="6264" y="2817"/>
                  </a:cubicBezTo>
                  <a:cubicBezTo>
                    <a:pt x="6383" y="2793"/>
                    <a:pt x="6478" y="2674"/>
                    <a:pt x="6478" y="2531"/>
                  </a:cubicBezTo>
                  <a:lnTo>
                    <a:pt x="6478" y="2317"/>
                  </a:lnTo>
                  <a:cubicBezTo>
                    <a:pt x="7264" y="2436"/>
                    <a:pt x="8026" y="2817"/>
                    <a:pt x="8550" y="3460"/>
                  </a:cubicBezTo>
                  <a:cubicBezTo>
                    <a:pt x="9026" y="3960"/>
                    <a:pt x="9336" y="4603"/>
                    <a:pt x="9455" y="5293"/>
                  </a:cubicBezTo>
                  <a:lnTo>
                    <a:pt x="9026" y="6008"/>
                  </a:lnTo>
                  <a:cubicBezTo>
                    <a:pt x="8931" y="6127"/>
                    <a:pt x="8931" y="6246"/>
                    <a:pt x="9026" y="6365"/>
                  </a:cubicBezTo>
                  <a:cubicBezTo>
                    <a:pt x="9098" y="6460"/>
                    <a:pt x="9169" y="6484"/>
                    <a:pt x="9288" y="6484"/>
                  </a:cubicBezTo>
                  <a:lnTo>
                    <a:pt x="9503" y="6484"/>
                  </a:lnTo>
                  <a:cubicBezTo>
                    <a:pt x="9384" y="7294"/>
                    <a:pt x="9003" y="8032"/>
                    <a:pt x="8383" y="8604"/>
                  </a:cubicBezTo>
                  <a:cubicBezTo>
                    <a:pt x="7907" y="9056"/>
                    <a:pt x="7312" y="9342"/>
                    <a:pt x="6669" y="9461"/>
                  </a:cubicBezTo>
                  <a:lnTo>
                    <a:pt x="5835" y="8865"/>
                  </a:lnTo>
                  <a:cubicBezTo>
                    <a:pt x="5782" y="8823"/>
                    <a:pt x="5723" y="8799"/>
                    <a:pt x="5665" y="8799"/>
                  </a:cubicBezTo>
                  <a:cubicBezTo>
                    <a:pt x="5593" y="8799"/>
                    <a:pt x="5520" y="8834"/>
                    <a:pt x="5454" y="8913"/>
                  </a:cubicBezTo>
                  <a:cubicBezTo>
                    <a:pt x="5407" y="8961"/>
                    <a:pt x="5335" y="9056"/>
                    <a:pt x="5335" y="9151"/>
                  </a:cubicBezTo>
                  <a:lnTo>
                    <a:pt x="5335" y="9318"/>
                  </a:lnTo>
                  <a:cubicBezTo>
                    <a:pt x="4526" y="9199"/>
                    <a:pt x="3787" y="8818"/>
                    <a:pt x="3263" y="8199"/>
                  </a:cubicBezTo>
                  <a:cubicBezTo>
                    <a:pt x="2787" y="7675"/>
                    <a:pt x="2477" y="7032"/>
                    <a:pt x="2358" y="6365"/>
                  </a:cubicBezTo>
                  <a:lnTo>
                    <a:pt x="2835" y="5674"/>
                  </a:lnTo>
                  <a:cubicBezTo>
                    <a:pt x="2906" y="5603"/>
                    <a:pt x="2930" y="5508"/>
                    <a:pt x="2906" y="5412"/>
                  </a:cubicBezTo>
                  <a:cubicBezTo>
                    <a:pt x="2859" y="5293"/>
                    <a:pt x="2739" y="5222"/>
                    <a:pt x="2597" y="5222"/>
                  </a:cubicBezTo>
                  <a:lnTo>
                    <a:pt x="2382" y="5222"/>
                  </a:lnTo>
                  <a:lnTo>
                    <a:pt x="2382" y="5150"/>
                  </a:lnTo>
                  <a:cubicBezTo>
                    <a:pt x="2477" y="4627"/>
                    <a:pt x="2716" y="4079"/>
                    <a:pt x="3049" y="3626"/>
                  </a:cubicBezTo>
                  <a:cubicBezTo>
                    <a:pt x="3073" y="3579"/>
                    <a:pt x="3144" y="3555"/>
                    <a:pt x="3168" y="3483"/>
                  </a:cubicBezTo>
                  <a:cubicBezTo>
                    <a:pt x="3216" y="3436"/>
                    <a:pt x="3216" y="3341"/>
                    <a:pt x="3168" y="3269"/>
                  </a:cubicBezTo>
                  <a:cubicBezTo>
                    <a:pt x="3132" y="3233"/>
                    <a:pt x="3079" y="3216"/>
                    <a:pt x="3028" y="3216"/>
                  </a:cubicBezTo>
                  <a:cubicBezTo>
                    <a:pt x="2978" y="3216"/>
                    <a:pt x="2930" y="3233"/>
                    <a:pt x="2906" y="3269"/>
                  </a:cubicBezTo>
                  <a:cubicBezTo>
                    <a:pt x="2477" y="3793"/>
                    <a:pt x="2216" y="4341"/>
                    <a:pt x="2073" y="4984"/>
                  </a:cubicBezTo>
                  <a:cubicBezTo>
                    <a:pt x="2025" y="5127"/>
                    <a:pt x="1954" y="5365"/>
                    <a:pt x="2025" y="5508"/>
                  </a:cubicBezTo>
                  <a:cubicBezTo>
                    <a:pt x="2073" y="5531"/>
                    <a:pt x="2120" y="5579"/>
                    <a:pt x="2144" y="5579"/>
                  </a:cubicBezTo>
                  <a:lnTo>
                    <a:pt x="2477" y="5579"/>
                  </a:lnTo>
                  <a:lnTo>
                    <a:pt x="1406" y="7079"/>
                  </a:lnTo>
                  <a:lnTo>
                    <a:pt x="334" y="5579"/>
                  </a:lnTo>
                  <a:lnTo>
                    <a:pt x="668" y="5579"/>
                  </a:lnTo>
                  <a:cubicBezTo>
                    <a:pt x="763" y="5579"/>
                    <a:pt x="834" y="5508"/>
                    <a:pt x="834" y="5412"/>
                  </a:cubicBezTo>
                  <a:lnTo>
                    <a:pt x="834" y="5293"/>
                  </a:lnTo>
                  <a:cubicBezTo>
                    <a:pt x="882" y="5055"/>
                    <a:pt x="906" y="4865"/>
                    <a:pt x="953" y="4627"/>
                  </a:cubicBezTo>
                  <a:cubicBezTo>
                    <a:pt x="1120" y="3960"/>
                    <a:pt x="1382" y="3341"/>
                    <a:pt x="1763" y="2793"/>
                  </a:cubicBezTo>
                  <a:cubicBezTo>
                    <a:pt x="1954" y="2531"/>
                    <a:pt x="2192" y="2293"/>
                    <a:pt x="2430" y="2055"/>
                  </a:cubicBezTo>
                  <a:cubicBezTo>
                    <a:pt x="3097" y="1412"/>
                    <a:pt x="3930" y="983"/>
                    <a:pt x="4859" y="769"/>
                  </a:cubicBezTo>
                  <a:close/>
                  <a:moveTo>
                    <a:pt x="2120" y="6770"/>
                  </a:moveTo>
                  <a:cubicBezTo>
                    <a:pt x="2263" y="7389"/>
                    <a:pt x="2597" y="7961"/>
                    <a:pt x="3001" y="8437"/>
                  </a:cubicBezTo>
                  <a:cubicBezTo>
                    <a:pt x="3668" y="9151"/>
                    <a:pt x="4573" y="9580"/>
                    <a:pt x="5502" y="9675"/>
                  </a:cubicBezTo>
                  <a:cubicBezTo>
                    <a:pt x="5573" y="9675"/>
                    <a:pt x="5669" y="9651"/>
                    <a:pt x="5692" y="9556"/>
                  </a:cubicBezTo>
                  <a:lnTo>
                    <a:pt x="5692" y="9508"/>
                  </a:lnTo>
                  <a:lnTo>
                    <a:pt x="5692" y="9175"/>
                  </a:lnTo>
                  <a:lnTo>
                    <a:pt x="7240" y="10271"/>
                  </a:lnTo>
                  <a:lnTo>
                    <a:pt x="5716" y="11342"/>
                  </a:lnTo>
                  <a:lnTo>
                    <a:pt x="5716" y="11009"/>
                  </a:lnTo>
                  <a:cubicBezTo>
                    <a:pt x="5716" y="10937"/>
                    <a:pt x="5669" y="10842"/>
                    <a:pt x="5573" y="10842"/>
                  </a:cubicBezTo>
                  <a:cubicBezTo>
                    <a:pt x="4287" y="10747"/>
                    <a:pt x="3120" y="10175"/>
                    <a:pt x="2239" y="9246"/>
                  </a:cubicBezTo>
                  <a:cubicBezTo>
                    <a:pt x="1668" y="8627"/>
                    <a:pt x="1263" y="7889"/>
                    <a:pt x="1049" y="7079"/>
                  </a:cubicBezTo>
                  <a:lnTo>
                    <a:pt x="1049" y="7079"/>
                  </a:lnTo>
                  <a:lnTo>
                    <a:pt x="1215" y="7318"/>
                  </a:lnTo>
                  <a:cubicBezTo>
                    <a:pt x="1263" y="7389"/>
                    <a:pt x="1311" y="7413"/>
                    <a:pt x="1382" y="7437"/>
                  </a:cubicBezTo>
                  <a:cubicBezTo>
                    <a:pt x="1421" y="7456"/>
                    <a:pt x="1461" y="7465"/>
                    <a:pt x="1499" y="7465"/>
                  </a:cubicBezTo>
                  <a:cubicBezTo>
                    <a:pt x="1598" y="7465"/>
                    <a:pt x="1687" y="7404"/>
                    <a:pt x="1739" y="7318"/>
                  </a:cubicBezTo>
                  <a:lnTo>
                    <a:pt x="2120" y="6770"/>
                  </a:lnTo>
                  <a:close/>
                  <a:moveTo>
                    <a:pt x="6228" y="1"/>
                  </a:moveTo>
                  <a:cubicBezTo>
                    <a:pt x="6169" y="1"/>
                    <a:pt x="6109" y="18"/>
                    <a:pt x="6050" y="54"/>
                  </a:cubicBezTo>
                  <a:lnTo>
                    <a:pt x="5550" y="411"/>
                  </a:lnTo>
                  <a:cubicBezTo>
                    <a:pt x="4311" y="507"/>
                    <a:pt x="3168" y="1007"/>
                    <a:pt x="2263" y="1840"/>
                  </a:cubicBezTo>
                  <a:cubicBezTo>
                    <a:pt x="1430" y="2626"/>
                    <a:pt x="906" y="3602"/>
                    <a:pt x="668" y="4698"/>
                  </a:cubicBezTo>
                  <a:cubicBezTo>
                    <a:pt x="620" y="4865"/>
                    <a:pt x="596" y="5008"/>
                    <a:pt x="596" y="5150"/>
                  </a:cubicBezTo>
                  <a:lnTo>
                    <a:pt x="596" y="5269"/>
                  </a:lnTo>
                  <a:lnTo>
                    <a:pt x="334" y="5269"/>
                  </a:lnTo>
                  <a:cubicBezTo>
                    <a:pt x="239" y="5269"/>
                    <a:pt x="144" y="5293"/>
                    <a:pt x="96" y="5389"/>
                  </a:cubicBezTo>
                  <a:cubicBezTo>
                    <a:pt x="1" y="5508"/>
                    <a:pt x="1" y="5651"/>
                    <a:pt x="72" y="5770"/>
                  </a:cubicBezTo>
                  <a:lnTo>
                    <a:pt x="572" y="6484"/>
                  </a:lnTo>
                  <a:cubicBezTo>
                    <a:pt x="691" y="7651"/>
                    <a:pt x="1191" y="8723"/>
                    <a:pt x="2001" y="9556"/>
                  </a:cubicBezTo>
                  <a:cubicBezTo>
                    <a:pt x="2906" y="10509"/>
                    <a:pt x="4097" y="11104"/>
                    <a:pt x="5383" y="11223"/>
                  </a:cubicBezTo>
                  <a:lnTo>
                    <a:pt x="5383" y="11485"/>
                  </a:lnTo>
                  <a:cubicBezTo>
                    <a:pt x="5383" y="11580"/>
                    <a:pt x="5454" y="11699"/>
                    <a:pt x="5502" y="11747"/>
                  </a:cubicBezTo>
                  <a:cubicBezTo>
                    <a:pt x="5573" y="11795"/>
                    <a:pt x="5621" y="11818"/>
                    <a:pt x="5692" y="11818"/>
                  </a:cubicBezTo>
                  <a:cubicBezTo>
                    <a:pt x="5764" y="11818"/>
                    <a:pt x="5812" y="11795"/>
                    <a:pt x="5883" y="11747"/>
                  </a:cubicBezTo>
                  <a:lnTo>
                    <a:pt x="6383" y="11390"/>
                  </a:lnTo>
                  <a:cubicBezTo>
                    <a:pt x="7264" y="11342"/>
                    <a:pt x="8169" y="11033"/>
                    <a:pt x="8907" y="10532"/>
                  </a:cubicBezTo>
                  <a:cubicBezTo>
                    <a:pt x="9765" y="9985"/>
                    <a:pt x="10432" y="9199"/>
                    <a:pt x="10884" y="8318"/>
                  </a:cubicBezTo>
                  <a:lnTo>
                    <a:pt x="10908" y="8270"/>
                  </a:lnTo>
                  <a:cubicBezTo>
                    <a:pt x="10932" y="8175"/>
                    <a:pt x="10932" y="8103"/>
                    <a:pt x="10836" y="8056"/>
                  </a:cubicBezTo>
                  <a:cubicBezTo>
                    <a:pt x="10813" y="8040"/>
                    <a:pt x="10783" y="8032"/>
                    <a:pt x="10753" y="8032"/>
                  </a:cubicBezTo>
                  <a:cubicBezTo>
                    <a:pt x="10691" y="8032"/>
                    <a:pt x="10622" y="8064"/>
                    <a:pt x="10574" y="8127"/>
                  </a:cubicBezTo>
                  <a:lnTo>
                    <a:pt x="10551" y="8175"/>
                  </a:lnTo>
                  <a:cubicBezTo>
                    <a:pt x="10170" y="9056"/>
                    <a:pt x="9503" y="9770"/>
                    <a:pt x="8741" y="10271"/>
                  </a:cubicBezTo>
                  <a:cubicBezTo>
                    <a:pt x="8193" y="10628"/>
                    <a:pt x="7621" y="10866"/>
                    <a:pt x="7002" y="10985"/>
                  </a:cubicBezTo>
                  <a:lnTo>
                    <a:pt x="7502" y="10628"/>
                  </a:lnTo>
                  <a:cubicBezTo>
                    <a:pt x="7574" y="10604"/>
                    <a:pt x="7598" y="10532"/>
                    <a:pt x="7621" y="10485"/>
                  </a:cubicBezTo>
                  <a:cubicBezTo>
                    <a:pt x="7693" y="10318"/>
                    <a:pt x="7621" y="10175"/>
                    <a:pt x="7502" y="10128"/>
                  </a:cubicBezTo>
                  <a:lnTo>
                    <a:pt x="7074" y="9818"/>
                  </a:lnTo>
                  <a:cubicBezTo>
                    <a:pt x="7621" y="9651"/>
                    <a:pt x="8169" y="9366"/>
                    <a:pt x="8622" y="8961"/>
                  </a:cubicBezTo>
                  <a:cubicBezTo>
                    <a:pt x="9336" y="8318"/>
                    <a:pt x="9765" y="7413"/>
                    <a:pt x="9860" y="6460"/>
                  </a:cubicBezTo>
                  <a:cubicBezTo>
                    <a:pt x="9860" y="6365"/>
                    <a:pt x="9836" y="6317"/>
                    <a:pt x="9741" y="6270"/>
                  </a:cubicBezTo>
                  <a:lnTo>
                    <a:pt x="9360" y="6270"/>
                  </a:lnTo>
                  <a:lnTo>
                    <a:pt x="10432" y="4769"/>
                  </a:lnTo>
                  <a:lnTo>
                    <a:pt x="11503" y="6270"/>
                  </a:lnTo>
                  <a:lnTo>
                    <a:pt x="11170" y="6270"/>
                  </a:lnTo>
                  <a:cubicBezTo>
                    <a:pt x="11075" y="6270"/>
                    <a:pt x="11003" y="6341"/>
                    <a:pt x="11003" y="6436"/>
                  </a:cubicBezTo>
                  <a:cubicBezTo>
                    <a:pt x="10955" y="6770"/>
                    <a:pt x="10908" y="7127"/>
                    <a:pt x="10813" y="7437"/>
                  </a:cubicBezTo>
                  <a:cubicBezTo>
                    <a:pt x="10789" y="7532"/>
                    <a:pt x="10836" y="7627"/>
                    <a:pt x="10932" y="7651"/>
                  </a:cubicBezTo>
                  <a:cubicBezTo>
                    <a:pt x="10948" y="7655"/>
                    <a:pt x="10964" y="7657"/>
                    <a:pt x="10980" y="7657"/>
                  </a:cubicBezTo>
                  <a:cubicBezTo>
                    <a:pt x="11057" y="7657"/>
                    <a:pt x="11126" y="7611"/>
                    <a:pt x="11146" y="7532"/>
                  </a:cubicBezTo>
                  <a:cubicBezTo>
                    <a:pt x="11241" y="7222"/>
                    <a:pt x="11289" y="6936"/>
                    <a:pt x="11313" y="6603"/>
                  </a:cubicBezTo>
                  <a:lnTo>
                    <a:pt x="11598" y="6603"/>
                  </a:lnTo>
                  <a:cubicBezTo>
                    <a:pt x="11718" y="6603"/>
                    <a:pt x="11789" y="6555"/>
                    <a:pt x="11860" y="6436"/>
                  </a:cubicBezTo>
                  <a:cubicBezTo>
                    <a:pt x="11908" y="6222"/>
                    <a:pt x="11908" y="6103"/>
                    <a:pt x="11860" y="6008"/>
                  </a:cubicBezTo>
                  <a:lnTo>
                    <a:pt x="11336" y="5293"/>
                  </a:lnTo>
                  <a:cubicBezTo>
                    <a:pt x="11241" y="4150"/>
                    <a:pt x="10717" y="3079"/>
                    <a:pt x="9931" y="2245"/>
                  </a:cubicBezTo>
                  <a:cubicBezTo>
                    <a:pt x="9026" y="1292"/>
                    <a:pt x="7836" y="697"/>
                    <a:pt x="6526" y="578"/>
                  </a:cubicBezTo>
                  <a:lnTo>
                    <a:pt x="6526" y="292"/>
                  </a:lnTo>
                  <a:cubicBezTo>
                    <a:pt x="6526" y="221"/>
                    <a:pt x="6502" y="102"/>
                    <a:pt x="6407" y="54"/>
                  </a:cubicBezTo>
                  <a:cubicBezTo>
                    <a:pt x="6347" y="18"/>
                    <a:pt x="6288" y="1"/>
                    <a:pt x="62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604636" y="996368"/>
            <a:ext cx="9707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Единство образовательного пространства на всех уровнях подготовки педагогов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524EDAF-02E9-E948-BD6D-D705BBDA5B75}"/>
              </a:ext>
            </a:extLst>
          </p:cNvPr>
          <p:cNvSpPr txBox="1"/>
          <p:nvPr/>
        </p:nvSpPr>
        <p:spPr>
          <a:xfrm>
            <a:off x="5360939" y="2818407"/>
            <a:ext cx="498845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педагогические колледжи</a:t>
            </a:r>
          </a:p>
          <a:p>
            <a:pPr marL="342900" lvl="0" indent="-3429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ИРО/ИПК</a:t>
            </a:r>
          </a:p>
          <a:p>
            <a:pPr marL="342900" lvl="0" indent="-3429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профильные психолого-педагогические классы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13013" y="3118276"/>
            <a:ext cx="272492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400" b="1" dirty="0">
                <a:solidFill>
                  <a:srgbClr val="1C38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ПЕДАГОГИЧЕСКИЙ ВУЗ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524EDAF-02E9-E948-BD6D-D705BBDA5B75}"/>
              </a:ext>
            </a:extLst>
          </p:cNvPr>
          <p:cNvSpPr txBox="1"/>
          <p:nvPr/>
        </p:nvSpPr>
        <p:spPr>
          <a:xfrm>
            <a:off x="4706040" y="3077002"/>
            <a:ext cx="52353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4400" b="1" dirty="0">
                <a:solidFill>
                  <a:srgbClr val="1C387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1C387E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9C8AF0AD-ED3B-2263-CD37-7D850BE4D07F}"/>
              </a:ext>
            </a:extLst>
          </p:cNvPr>
          <p:cNvGrpSpPr/>
          <p:nvPr/>
        </p:nvGrpSpPr>
        <p:grpSpPr>
          <a:xfrm rot="10570820">
            <a:off x="9233403" y="3593549"/>
            <a:ext cx="4599055" cy="4599055"/>
            <a:chOff x="8907497" y="1832902"/>
            <a:chExt cx="4658850" cy="4658850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xmlns="" id="{EE4B1AFD-F0A5-8DC7-F1AC-F0C041A9D71A}"/>
                </a:ext>
              </a:extLst>
            </p:cNvPr>
            <p:cNvSpPr/>
            <p:nvPr/>
          </p:nvSpPr>
          <p:spPr>
            <a:xfrm>
              <a:off x="9102963" y="1992924"/>
              <a:ext cx="4307869" cy="4307869"/>
            </a:xfrm>
            <a:prstGeom prst="ellipse">
              <a:avLst/>
            </a:prstGeom>
            <a:solidFill>
              <a:srgbClr val="FBFC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Круг: прозрачная заливка 41">
              <a:extLst>
                <a:ext uri="{FF2B5EF4-FFF2-40B4-BE49-F238E27FC236}">
                  <a16:creationId xmlns:a16="http://schemas.microsoft.com/office/drawing/2014/main" xmlns="" id="{91C5C650-73F7-2A28-27D3-7E5FD4D0A070}"/>
                </a:ext>
              </a:extLst>
            </p:cNvPr>
            <p:cNvSpPr/>
            <p:nvPr/>
          </p:nvSpPr>
          <p:spPr>
            <a:xfrm rot="9805414" flipV="1">
              <a:off x="8907497" y="1832902"/>
              <a:ext cx="4658850" cy="4658850"/>
            </a:xfrm>
            <a:prstGeom prst="donut">
              <a:avLst>
                <a:gd name="adj" fmla="val 4498"/>
              </a:avLst>
            </a:prstGeom>
            <a:gradFill flip="none" rotWithShape="1">
              <a:gsLst>
                <a:gs pos="41000">
                  <a:srgbClr val="193A85"/>
                </a:gs>
                <a:gs pos="14000">
                  <a:schemeClr val="bg1"/>
                </a:gs>
                <a:gs pos="70000">
                  <a:srgbClr val="2A2F6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524EDAF-02E9-E948-BD6D-D705BBDA5B75}"/>
              </a:ext>
            </a:extLst>
          </p:cNvPr>
          <p:cNvSpPr txBox="1"/>
          <p:nvPr/>
        </p:nvSpPr>
        <p:spPr>
          <a:xfrm>
            <a:off x="10101730" y="4502633"/>
            <a:ext cx="1904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6000" b="1" dirty="0" smtClean="0">
                <a:solidFill>
                  <a:srgbClr val="1C387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37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1C387E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164480" y="5222360"/>
            <a:ext cx="18431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учебно-педагогических </a:t>
            </a:r>
            <a:r>
              <a:rPr lang="ru-RU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округов</a:t>
            </a:r>
            <a:endParaRPr lang="ru-RU" sz="2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68583" y="4317761"/>
            <a:ext cx="91084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17 июня 2023 года в г. Ярославле при </a:t>
            </a:r>
            <a:r>
              <a:rPr lang="ru-RU" i="1" dirty="0" smtClean="0"/>
              <a:t>участии </a:t>
            </a:r>
            <a:r>
              <a:rPr lang="ru-RU" i="1" dirty="0"/>
              <a:t>С.С. Кравцова состоялось подписание Соглашения о создании первого в стране </a:t>
            </a:r>
            <a:r>
              <a:rPr lang="ru-RU" i="1" dirty="0" smtClean="0"/>
              <a:t>УПО, </a:t>
            </a:r>
            <a:r>
              <a:rPr lang="ru-RU" i="1" dirty="0"/>
              <a:t>в состав которого вошли: </a:t>
            </a:r>
            <a:r>
              <a:rPr lang="ru-RU" b="1" i="1" dirty="0"/>
              <a:t>Вологодская, Костромская, Ярославская области и Ярославский государственный педагогический университет им. К.Д. Ушинского</a:t>
            </a:r>
            <a:r>
              <a:rPr lang="ru-RU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580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615400D-D5AA-BF15-3F6F-BED66D7D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05" y="7826"/>
            <a:ext cx="12192000" cy="685799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55C159AB-9C3D-4B90-F0F0-25008E9C26E3}"/>
              </a:ext>
            </a:extLst>
          </p:cNvPr>
          <p:cNvGrpSpPr/>
          <p:nvPr/>
        </p:nvGrpSpPr>
        <p:grpSpPr>
          <a:xfrm>
            <a:off x="8236815" y="3328455"/>
            <a:ext cx="4917019" cy="4917019"/>
            <a:chOff x="8236815" y="2891860"/>
            <a:chExt cx="4917019" cy="4917019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xmlns="" id="{EE4B1AFD-F0A5-8DC7-F1AC-F0C041A9D71A}"/>
                </a:ext>
              </a:extLst>
            </p:cNvPr>
            <p:cNvSpPr/>
            <p:nvPr/>
          </p:nvSpPr>
          <p:spPr>
            <a:xfrm rot="10570820">
              <a:off x="8402082" y="3094769"/>
              <a:ext cx="4546588" cy="4546588"/>
            </a:xfrm>
            <a:prstGeom prst="ellipse">
              <a:avLst/>
            </a:prstGeom>
            <a:solidFill>
              <a:srgbClr val="FBFC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Круг: прозрачная заливка 41">
              <a:extLst>
                <a:ext uri="{FF2B5EF4-FFF2-40B4-BE49-F238E27FC236}">
                  <a16:creationId xmlns:a16="http://schemas.microsoft.com/office/drawing/2014/main" xmlns="" id="{91C5C650-73F7-2A28-27D3-7E5FD4D0A070}"/>
                </a:ext>
              </a:extLst>
            </p:cNvPr>
            <p:cNvSpPr/>
            <p:nvPr/>
          </p:nvSpPr>
          <p:spPr>
            <a:xfrm rot="20376234" flipV="1">
              <a:off x="8236815" y="2891860"/>
              <a:ext cx="4917019" cy="4917019"/>
            </a:xfrm>
            <a:prstGeom prst="donut">
              <a:avLst>
                <a:gd name="adj" fmla="val 4498"/>
              </a:avLst>
            </a:prstGeom>
            <a:gradFill flip="none" rotWithShape="1">
              <a:gsLst>
                <a:gs pos="41000">
                  <a:srgbClr val="193A85"/>
                </a:gs>
                <a:gs pos="14000">
                  <a:schemeClr val="bg1"/>
                </a:gs>
                <a:gs pos="70000">
                  <a:srgbClr val="2A2F6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A5B8EC1-1565-2301-6318-0F3B4EA877AF}"/>
              </a:ext>
            </a:extLst>
          </p:cNvPr>
          <p:cNvSpPr/>
          <p:nvPr/>
        </p:nvSpPr>
        <p:spPr>
          <a:xfrm>
            <a:off x="0" y="1747121"/>
            <a:ext cx="12192000" cy="851004"/>
          </a:xfrm>
          <a:prstGeom prst="rect">
            <a:avLst/>
          </a:prstGeom>
          <a:gradFill flip="none" rotWithShape="1">
            <a:gsLst>
              <a:gs pos="63000">
                <a:srgbClr val="BD4336"/>
              </a:gs>
              <a:gs pos="75000">
                <a:srgbClr val="CB5C52"/>
              </a:gs>
              <a:gs pos="94000">
                <a:srgbClr val="E6B8BA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B65F758-EED1-91F9-C48E-B4705D68FFBF}"/>
              </a:ext>
            </a:extLst>
          </p:cNvPr>
          <p:cNvSpPr txBox="1"/>
          <p:nvPr/>
        </p:nvSpPr>
        <p:spPr>
          <a:xfrm>
            <a:off x="1496676" y="1781454"/>
            <a:ext cx="757112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0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сельские школы </a:t>
            </a:r>
            <a:r>
              <a:rPr lang="ru-RU" sz="2400" b="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 2020 года </a:t>
            </a:r>
            <a:r>
              <a:rPr lang="ru-RU" sz="2000" dirty="0" smtClean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переехали </a:t>
            </a:r>
            <a:r>
              <a:rPr lang="ru-RU" sz="2400" b="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4 117 </a:t>
            </a:r>
            <a:r>
              <a:rPr lang="ru-RU" sz="2000" dirty="0" smtClean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учителей </a:t>
            </a:r>
          </a:p>
          <a:p>
            <a:pPr lvl="0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27 </a:t>
            </a:r>
            <a:r>
              <a:rPr lang="ru-RU" sz="20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учителей </a:t>
            </a:r>
            <a:r>
              <a:rPr lang="ru-RU" sz="2400" b="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2023 году</a:t>
            </a:r>
          </a:p>
        </p:txBody>
      </p:sp>
      <p:grpSp>
        <p:nvGrpSpPr>
          <p:cNvPr id="17" name="Google Shape;6757;p62">
            <a:extLst>
              <a:ext uri="{FF2B5EF4-FFF2-40B4-BE49-F238E27FC236}">
                <a16:creationId xmlns:a16="http://schemas.microsoft.com/office/drawing/2014/main" xmlns="" id="{219ED7AD-8819-4E4C-D6DF-FBA07EBF8EDC}"/>
              </a:ext>
            </a:extLst>
          </p:cNvPr>
          <p:cNvGrpSpPr/>
          <p:nvPr/>
        </p:nvGrpSpPr>
        <p:grpSpPr>
          <a:xfrm>
            <a:off x="766763" y="1836517"/>
            <a:ext cx="559327" cy="559327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18" name="Google Shape;6758;p62">
              <a:extLst>
                <a:ext uri="{FF2B5EF4-FFF2-40B4-BE49-F238E27FC236}">
                  <a16:creationId xmlns:a16="http://schemas.microsoft.com/office/drawing/2014/main" xmlns="" id="{B8623CA2-1AB9-8ED9-D121-CF5BA43EFDA6}"/>
                </a:ext>
              </a:extLst>
            </p:cNvPr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" name="Google Shape;6759;p62">
              <a:extLst>
                <a:ext uri="{FF2B5EF4-FFF2-40B4-BE49-F238E27FC236}">
                  <a16:creationId xmlns:a16="http://schemas.microsoft.com/office/drawing/2014/main" xmlns="" id="{CDA8CC87-544D-35FD-BF15-ED070432545B}"/>
                </a:ext>
              </a:extLst>
            </p:cNvPr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21FDE86-B286-EE66-F560-02528E77AD49}"/>
              </a:ext>
            </a:extLst>
          </p:cNvPr>
          <p:cNvSpPr/>
          <p:nvPr/>
        </p:nvSpPr>
        <p:spPr>
          <a:xfrm>
            <a:off x="688116" y="2734926"/>
            <a:ext cx="730029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1A3C88"/>
              </a:buClr>
              <a:defRPr/>
            </a:pP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</a:rPr>
              <a:t>Средства на программу «Земский учитель» 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[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2020-2024 годы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]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:</a:t>
            </a:r>
          </a:p>
          <a:p>
            <a:pPr lvl="0">
              <a:lnSpc>
                <a:spcPct val="90000"/>
              </a:lnSpc>
              <a:buClr>
                <a:srgbClr val="1A3C88"/>
              </a:buClr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более </a:t>
            </a: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</a:rPr>
              <a:t>5,8 млрд руб.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на обеспечение </a:t>
            </a: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</a:rPr>
              <a:t>6319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компенсационных выплат учителям, в том числе:</a:t>
            </a:r>
          </a:p>
          <a:p>
            <a:pPr marL="722313" lvl="0" indent="-3619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</a:rPr>
              <a:t>1 034 100,0 тыс.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рублей на обеспечение </a:t>
            </a: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</a:rPr>
              <a:t>1113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вакансий 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[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2023 год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]</a:t>
            </a:r>
            <a:endParaRPr lang="ru-RU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722313" lvl="0" indent="-3619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</a:rPr>
              <a:t>1 034 060,0 тыс.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рублей на обеспечение </a:t>
            </a: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</a:rPr>
              <a:t>1114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вакансий 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[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2024 год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]</a:t>
            </a:r>
            <a:endParaRPr lang="ru-RU" b="1" dirty="0">
              <a:solidFill>
                <a:srgbClr val="1A3C88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C21FDE86-B286-EE66-F560-02528E77AD49}"/>
              </a:ext>
            </a:extLst>
          </p:cNvPr>
          <p:cNvSpPr/>
          <p:nvPr/>
        </p:nvSpPr>
        <p:spPr>
          <a:xfrm>
            <a:off x="678793" y="4084909"/>
            <a:ext cx="730029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1A3C88"/>
              </a:buClr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На </a:t>
            </a: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</a:rPr>
              <a:t>1 августа 2023 года:</a:t>
            </a:r>
          </a:p>
          <a:p>
            <a:pPr marL="722313" indent="-36195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Arial Narrow" panose="020B0606020202030204" pitchFamily="34" charset="0"/>
              </a:rPr>
              <a:t>из </a:t>
            </a: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</a:rPr>
              <a:t>1113</a:t>
            </a:r>
            <a:r>
              <a:rPr lang="ru-RU" dirty="0">
                <a:latin typeface="Arial Narrow" panose="020B0606020202030204" pitchFamily="34" charset="0"/>
              </a:rPr>
              <a:t> вакансий – по </a:t>
            </a: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</a:rPr>
              <a:t>27</a:t>
            </a:r>
            <a:r>
              <a:rPr lang="ru-RU" dirty="0">
                <a:latin typeface="Arial Narrow" panose="020B0606020202030204" pitchFamily="34" charset="0"/>
              </a:rPr>
              <a:t> вакансиям заключены трудовые договоры, </a:t>
            </a:r>
            <a:r>
              <a:rPr lang="en-US" dirty="0">
                <a:latin typeface="Arial Narrow" panose="020B0606020202030204" pitchFamily="34" charset="0"/>
              </a:rPr>
              <a:t>[</a:t>
            </a: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</a:rPr>
              <a:t>2,43</a:t>
            </a:r>
            <a:r>
              <a:rPr lang="ru-RU" b="1" spc="-300" dirty="0">
                <a:solidFill>
                  <a:srgbClr val="1C387E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</a:rPr>
              <a:t>%</a:t>
            </a:r>
            <a:r>
              <a:rPr lang="ru-RU" dirty="0">
                <a:latin typeface="Arial Narrow" panose="020B0606020202030204" pitchFamily="34" charset="0"/>
              </a:rPr>
              <a:t> от общего количества вакансий на год</a:t>
            </a:r>
            <a:r>
              <a:rPr lang="en-US" dirty="0">
                <a:latin typeface="Arial Narrow" panose="020B0606020202030204" pitchFamily="34" charset="0"/>
              </a:rPr>
              <a:t>]</a:t>
            </a:r>
            <a:endParaRPr lang="ru-RU" dirty="0">
              <a:latin typeface="Arial Narrow" panose="020B0606020202030204" pitchFamily="34" charset="0"/>
            </a:endParaRPr>
          </a:p>
          <a:p>
            <a:pPr marL="722313" indent="-36195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Arial Narrow" panose="020B0606020202030204" pitchFamily="34" charset="0"/>
              </a:rPr>
              <a:t>из </a:t>
            </a: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</a:rPr>
              <a:t>1 034 100,0 тыс. руб.</a:t>
            </a:r>
            <a:r>
              <a:rPr lang="ru-RU" dirty="0">
                <a:latin typeface="Arial Narrow" panose="020B0606020202030204" pitchFamily="34" charset="0"/>
              </a:rPr>
              <a:t> освоено </a:t>
            </a: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</a:rPr>
              <a:t>48 050,0 тыс. руб. </a:t>
            </a:r>
            <a:r>
              <a:rPr lang="en-US" dirty="0">
                <a:latin typeface="Arial Narrow" panose="020B0606020202030204" pitchFamily="34" charset="0"/>
              </a:rPr>
              <a:t>[</a:t>
            </a: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</a:rPr>
              <a:t>4,65%</a:t>
            </a:r>
            <a:r>
              <a:rPr lang="ru-RU" dirty="0">
                <a:latin typeface="Arial Narrow" panose="020B0606020202030204" pitchFamily="34" charset="0"/>
              </a:rPr>
              <a:t> от общего объема финансовых средств на год</a:t>
            </a:r>
            <a:r>
              <a:rPr lang="en-US" dirty="0">
                <a:latin typeface="Arial Narrow" panose="020B0606020202030204" pitchFamily="34" charset="0"/>
              </a:rPr>
              <a:t>]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64752" y="4999156"/>
            <a:ext cx="34166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ru-RU" b="1" dirty="0">
                <a:solidFill>
                  <a:srgbClr val="1C387E"/>
                </a:solidFill>
                <a:latin typeface="Arial Narrow" panose="020B0606020202030204" pitchFamily="34" charset="0"/>
              </a:rPr>
              <a:t>Освоение финансовых средств:</a:t>
            </a:r>
          </a:p>
          <a:p>
            <a:pPr algn="ctr">
              <a:tabLst>
                <a:tab pos="457200" algn="l"/>
              </a:tabLst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Республика Ингушетия </a:t>
            </a:r>
            <a:r>
              <a:rPr lang="ru-RU" sz="2400" b="1" dirty="0">
                <a:solidFill>
                  <a:srgbClr val="BD4336"/>
                </a:solidFill>
                <a:latin typeface="Arial Narrow" panose="020B0606020202030204" pitchFamily="34" charset="0"/>
              </a:rPr>
              <a:t>100,00%</a:t>
            </a:r>
          </a:p>
          <a:p>
            <a:pPr algn="ctr">
              <a:tabLst>
                <a:tab pos="457200" algn="l"/>
              </a:tabLst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Забайкальский край </a:t>
            </a:r>
            <a:r>
              <a:rPr lang="ru-RU" sz="2400" b="1" dirty="0">
                <a:solidFill>
                  <a:srgbClr val="BD4336"/>
                </a:solidFill>
                <a:latin typeface="Arial Narrow" panose="020B0606020202030204" pitchFamily="34" charset="0"/>
              </a:rPr>
              <a:t>65,79</a:t>
            </a:r>
            <a:r>
              <a:rPr lang="ru-RU" sz="2400" b="1" dirty="0" smtClean="0">
                <a:solidFill>
                  <a:srgbClr val="BD4336"/>
                </a:solidFill>
                <a:latin typeface="Arial Narrow" panose="020B0606020202030204" pitchFamily="34" charset="0"/>
              </a:rPr>
              <a:t>%</a:t>
            </a:r>
            <a:endParaRPr lang="ru-RU" sz="2400" b="1" dirty="0">
              <a:solidFill>
                <a:srgbClr val="BD4336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9D3F2A14-8EDB-9DB7-7729-D97C2889A839}"/>
              </a:ext>
            </a:extLst>
          </p:cNvPr>
          <p:cNvSpPr/>
          <p:nvPr/>
        </p:nvSpPr>
        <p:spPr>
          <a:xfrm>
            <a:off x="-92800" y="5652054"/>
            <a:ext cx="3009256" cy="1066380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27EB27F-D37F-F8E3-8456-09CD8EACC440}"/>
              </a:ext>
            </a:extLst>
          </p:cNvPr>
          <p:cNvSpPr txBox="1"/>
          <p:nvPr/>
        </p:nvSpPr>
        <p:spPr>
          <a:xfrm>
            <a:off x="2936106" y="5882203"/>
            <a:ext cx="513406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заключение трудовых договоров </a:t>
            </a:r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до 1 сентября </a:t>
            </a:r>
            <a:r>
              <a:rPr lang="ru-RU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2023 </a:t>
            </a:r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года</a:t>
            </a:r>
          </a:p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осуществление выплат учителям </a:t>
            </a:r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до 10 октября </a:t>
            </a:r>
            <a:r>
              <a:rPr lang="ru-RU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2023 </a:t>
            </a:r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года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E6B3ED8-D40C-F2E0-AE0F-E13016035851}"/>
              </a:ext>
            </a:extLst>
          </p:cNvPr>
          <p:cNvSpPr txBox="1"/>
          <p:nvPr/>
        </p:nvSpPr>
        <p:spPr>
          <a:xfrm>
            <a:off x="668651" y="5737820"/>
            <a:ext cx="234646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b="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«Красная зона»</a:t>
            </a:r>
            <a:br>
              <a:rPr lang="ru-RU" b="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 срокам реализации программы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03C66C10-AAC5-A9E0-9271-20BB8A606AAF}"/>
              </a:ext>
            </a:extLst>
          </p:cNvPr>
          <p:cNvSpPr/>
          <p:nvPr/>
        </p:nvSpPr>
        <p:spPr>
          <a:xfrm>
            <a:off x="-25105" y="5652054"/>
            <a:ext cx="8193689" cy="1073624"/>
          </a:xfrm>
          <a:prstGeom prst="rect">
            <a:avLst/>
          </a:prstGeom>
          <a:noFill/>
          <a:ln w="28575">
            <a:solidFill>
              <a:srgbClr val="BD43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F75C2BE-2DFC-943B-D8B5-CA90DDF11D64}"/>
              </a:ext>
            </a:extLst>
          </p:cNvPr>
          <p:cNvSpPr/>
          <p:nvPr/>
        </p:nvSpPr>
        <p:spPr>
          <a:xfrm>
            <a:off x="604638" y="332865"/>
            <a:ext cx="11199812" cy="1206030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xmlns="" id="{0D2AFD3F-5C74-EB91-373B-99420AD6F502}"/>
              </a:ext>
            </a:extLst>
          </p:cNvPr>
          <p:cNvSpPr/>
          <p:nvPr/>
        </p:nvSpPr>
        <p:spPr>
          <a:xfrm>
            <a:off x="-2498876" y="332326"/>
            <a:ext cx="4524780" cy="2486980"/>
          </a:xfrm>
          <a:prstGeom prst="parallelogram">
            <a:avLst>
              <a:gd name="adj" fmla="val 107813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Параллелограмм 9">
            <a:extLst>
              <a:ext uri="{FF2B5EF4-FFF2-40B4-BE49-F238E27FC236}">
                <a16:creationId xmlns:a16="http://schemas.microsoft.com/office/drawing/2014/main" xmlns="" id="{DF172C4D-A021-658B-17BF-4642BBD71B6F}"/>
              </a:ext>
            </a:extLst>
          </p:cNvPr>
          <p:cNvSpPr/>
          <p:nvPr/>
        </p:nvSpPr>
        <p:spPr>
          <a:xfrm>
            <a:off x="9996072" y="-1626756"/>
            <a:ext cx="4944161" cy="3164493"/>
          </a:xfrm>
          <a:prstGeom prst="parallelogram">
            <a:avLst>
              <a:gd name="adj" fmla="val 98998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6598AA7-BC34-AF3C-5FFE-EA4926BEED81}"/>
              </a:ext>
            </a:extLst>
          </p:cNvPr>
          <p:cNvSpPr/>
          <p:nvPr/>
        </p:nvSpPr>
        <p:spPr>
          <a:xfrm>
            <a:off x="675771" y="694336"/>
            <a:ext cx="10722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ЗЕМСКИЙ УЧИТЕЛЬ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D42198F0-6308-615B-DBEB-C21014875326}"/>
              </a:ext>
            </a:extLst>
          </p:cNvPr>
          <p:cNvGrpSpPr/>
          <p:nvPr/>
        </p:nvGrpSpPr>
        <p:grpSpPr>
          <a:xfrm>
            <a:off x="9681300" y="3936754"/>
            <a:ext cx="994076" cy="889478"/>
            <a:chOff x="766763" y="2345756"/>
            <a:chExt cx="731837" cy="654832"/>
          </a:xfrm>
        </p:grpSpPr>
        <p:grpSp>
          <p:nvGrpSpPr>
            <p:cNvPr id="15" name="Google Shape;30314;p79">
              <a:extLst>
                <a:ext uri="{FF2B5EF4-FFF2-40B4-BE49-F238E27FC236}">
                  <a16:creationId xmlns:a16="http://schemas.microsoft.com/office/drawing/2014/main" xmlns="" id="{6943767A-DB91-3FFF-95B1-151E0E5DF03E}"/>
                </a:ext>
              </a:extLst>
            </p:cNvPr>
            <p:cNvGrpSpPr/>
            <p:nvPr/>
          </p:nvGrpSpPr>
          <p:grpSpPr>
            <a:xfrm>
              <a:off x="766763" y="2345756"/>
              <a:ext cx="731837" cy="654832"/>
              <a:chOff x="4670239" y="1541599"/>
              <a:chExt cx="359679" cy="321833"/>
            </a:xfrm>
            <a:solidFill>
              <a:srgbClr val="1C387E"/>
            </a:solidFill>
          </p:grpSpPr>
          <p:sp>
            <p:nvSpPr>
              <p:cNvPr id="23" name="Google Shape;30315;p79">
                <a:extLst>
                  <a:ext uri="{FF2B5EF4-FFF2-40B4-BE49-F238E27FC236}">
                    <a16:creationId xmlns:a16="http://schemas.microsoft.com/office/drawing/2014/main" xmlns="" id="{74C29A38-9C66-D813-6A33-1A1128A14FBD}"/>
                  </a:ext>
                </a:extLst>
              </p:cNvPr>
              <p:cNvSpPr/>
              <p:nvPr/>
            </p:nvSpPr>
            <p:spPr>
              <a:xfrm>
                <a:off x="4818790" y="1606787"/>
                <a:ext cx="28838" cy="49687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561" extrusionOk="0">
                    <a:moveTo>
                      <a:pt x="429" y="298"/>
                    </a:moveTo>
                    <a:lnTo>
                      <a:pt x="429" y="584"/>
                    </a:lnTo>
                    <a:cubicBezTo>
                      <a:pt x="310" y="537"/>
                      <a:pt x="287" y="489"/>
                      <a:pt x="287" y="429"/>
                    </a:cubicBezTo>
                    <a:cubicBezTo>
                      <a:pt x="287" y="346"/>
                      <a:pt x="358" y="310"/>
                      <a:pt x="429" y="298"/>
                    </a:cubicBezTo>
                    <a:close/>
                    <a:moveTo>
                      <a:pt x="537" y="882"/>
                    </a:moveTo>
                    <a:cubicBezTo>
                      <a:pt x="656" y="929"/>
                      <a:pt x="680" y="989"/>
                      <a:pt x="680" y="1060"/>
                    </a:cubicBezTo>
                    <a:cubicBezTo>
                      <a:pt x="680" y="1132"/>
                      <a:pt x="620" y="1191"/>
                      <a:pt x="537" y="1203"/>
                    </a:cubicBezTo>
                    <a:lnTo>
                      <a:pt x="537" y="882"/>
                    </a:lnTo>
                    <a:close/>
                    <a:moveTo>
                      <a:pt x="477" y="1"/>
                    </a:moveTo>
                    <a:cubicBezTo>
                      <a:pt x="441" y="1"/>
                      <a:pt x="418" y="13"/>
                      <a:pt x="418" y="48"/>
                    </a:cubicBezTo>
                    <a:lnTo>
                      <a:pt x="418" y="108"/>
                    </a:lnTo>
                    <a:cubicBezTo>
                      <a:pt x="191" y="132"/>
                      <a:pt x="48" y="251"/>
                      <a:pt x="48" y="477"/>
                    </a:cubicBezTo>
                    <a:cubicBezTo>
                      <a:pt x="48" y="715"/>
                      <a:pt x="227" y="787"/>
                      <a:pt x="418" y="870"/>
                    </a:cubicBezTo>
                    <a:lnTo>
                      <a:pt x="418" y="1239"/>
                    </a:lnTo>
                    <a:cubicBezTo>
                      <a:pt x="310" y="1215"/>
                      <a:pt x="263" y="1191"/>
                      <a:pt x="179" y="1120"/>
                    </a:cubicBezTo>
                    <a:cubicBezTo>
                      <a:pt x="159" y="1104"/>
                      <a:pt x="138" y="1096"/>
                      <a:pt x="118" y="1096"/>
                    </a:cubicBezTo>
                    <a:cubicBezTo>
                      <a:pt x="93" y="1096"/>
                      <a:pt x="69" y="1110"/>
                      <a:pt x="48" y="1144"/>
                    </a:cubicBezTo>
                    <a:cubicBezTo>
                      <a:pt x="1" y="1203"/>
                      <a:pt x="1" y="1263"/>
                      <a:pt x="48" y="1310"/>
                    </a:cubicBezTo>
                    <a:cubicBezTo>
                      <a:pt x="120" y="1418"/>
                      <a:pt x="287" y="1465"/>
                      <a:pt x="418" y="1465"/>
                    </a:cubicBezTo>
                    <a:lnTo>
                      <a:pt x="418" y="1513"/>
                    </a:lnTo>
                    <a:cubicBezTo>
                      <a:pt x="418" y="1549"/>
                      <a:pt x="441" y="1560"/>
                      <a:pt x="477" y="1560"/>
                    </a:cubicBezTo>
                    <a:cubicBezTo>
                      <a:pt x="501" y="1560"/>
                      <a:pt x="537" y="1549"/>
                      <a:pt x="537" y="1513"/>
                    </a:cubicBezTo>
                    <a:lnTo>
                      <a:pt x="537" y="1429"/>
                    </a:lnTo>
                    <a:cubicBezTo>
                      <a:pt x="727" y="1406"/>
                      <a:pt x="894" y="1263"/>
                      <a:pt x="894" y="1025"/>
                    </a:cubicBezTo>
                    <a:cubicBezTo>
                      <a:pt x="906" y="787"/>
                      <a:pt x="763" y="703"/>
                      <a:pt x="549" y="632"/>
                    </a:cubicBezTo>
                    <a:lnTo>
                      <a:pt x="549" y="286"/>
                    </a:lnTo>
                    <a:cubicBezTo>
                      <a:pt x="596" y="286"/>
                      <a:pt x="644" y="298"/>
                      <a:pt x="680" y="334"/>
                    </a:cubicBezTo>
                    <a:cubicBezTo>
                      <a:pt x="707" y="341"/>
                      <a:pt x="738" y="363"/>
                      <a:pt x="771" y="363"/>
                    </a:cubicBezTo>
                    <a:cubicBezTo>
                      <a:pt x="795" y="363"/>
                      <a:pt x="821" y="351"/>
                      <a:pt x="846" y="310"/>
                    </a:cubicBezTo>
                    <a:cubicBezTo>
                      <a:pt x="882" y="275"/>
                      <a:pt x="894" y="215"/>
                      <a:pt x="834" y="167"/>
                    </a:cubicBezTo>
                    <a:cubicBezTo>
                      <a:pt x="763" y="108"/>
                      <a:pt x="644" y="96"/>
                      <a:pt x="537" y="96"/>
                    </a:cubicBezTo>
                    <a:lnTo>
                      <a:pt x="537" y="48"/>
                    </a:lnTo>
                    <a:cubicBezTo>
                      <a:pt x="537" y="13"/>
                      <a:pt x="501" y="1"/>
                      <a:pt x="4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0316;p79">
                <a:extLst>
                  <a:ext uri="{FF2B5EF4-FFF2-40B4-BE49-F238E27FC236}">
                    <a16:creationId xmlns:a16="http://schemas.microsoft.com/office/drawing/2014/main" xmlns="" id="{7A0AAB93-FA16-D3A5-8A47-EF4FB80B39BD}"/>
                  </a:ext>
                </a:extLst>
              </p:cNvPr>
              <p:cNvSpPr/>
              <p:nvPr/>
            </p:nvSpPr>
            <p:spPr>
              <a:xfrm>
                <a:off x="4875256" y="1557896"/>
                <a:ext cx="82281" cy="82663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597" extrusionOk="0">
                    <a:moveTo>
                      <a:pt x="1287" y="310"/>
                    </a:moveTo>
                    <a:cubicBezTo>
                      <a:pt x="1823" y="310"/>
                      <a:pt x="2275" y="751"/>
                      <a:pt x="2275" y="1299"/>
                    </a:cubicBezTo>
                    <a:cubicBezTo>
                      <a:pt x="2263" y="1834"/>
                      <a:pt x="1823" y="2275"/>
                      <a:pt x="1287" y="2275"/>
                    </a:cubicBezTo>
                    <a:cubicBezTo>
                      <a:pt x="751" y="2275"/>
                      <a:pt x="310" y="1846"/>
                      <a:pt x="310" y="1299"/>
                    </a:cubicBezTo>
                    <a:cubicBezTo>
                      <a:pt x="310" y="763"/>
                      <a:pt x="739" y="310"/>
                      <a:pt x="1287" y="310"/>
                    </a:cubicBezTo>
                    <a:close/>
                    <a:moveTo>
                      <a:pt x="1287" y="1"/>
                    </a:moveTo>
                    <a:cubicBezTo>
                      <a:pt x="572" y="1"/>
                      <a:pt x="1" y="584"/>
                      <a:pt x="1" y="1299"/>
                    </a:cubicBezTo>
                    <a:cubicBezTo>
                      <a:pt x="1" y="2013"/>
                      <a:pt x="572" y="2596"/>
                      <a:pt x="1287" y="2596"/>
                    </a:cubicBezTo>
                    <a:cubicBezTo>
                      <a:pt x="2001" y="2596"/>
                      <a:pt x="2585" y="2013"/>
                      <a:pt x="2585" y="1299"/>
                    </a:cubicBezTo>
                    <a:cubicBezTo>
                      <a:pt x="2585" y="584"/>
                      <a:pt x="2001" y="1"/>
                      <a:pt x="12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0317;p79">
                <a:extLst>
                  <a:ext uri="{FF2B5EF4-FFF2-40B4-BE49-F238E27FC236}">
                    <a16:creationId xmlns:a16="http://schemas.microsoft.com/office/drawing/2014/main" xmlns="" id="{F523D561-2959-5594-123C-E3959390A538}"/>
                  </a:ext>
                </a:extLst>
              </p:cNvPr>
              <p:cNvSpPr/>
              <p:nvPr/>
            </p:nvSpPr>
            <p:spPr>
              <a:xfrm>
                <a:off x="4775215" y="1541599"/>
                <a:ext cx="199001" cy="1478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4645" extrusionOk="0">
                    <a:moveTo>
                      <a:pt x="1834" y="1811"/>
                    </a:moveTo>
                    <a:cubicBezTo>
                      <a:pt x="2168" y="1811"/>
                      <a:pt x="2465" y="1989"/>
                      <a:pt x="2644" y="2239"/>
                    </a:cubicBezTo>
                    <a:cubicBezTo>
                      <a:pt x="2680" y="2394"/>
                      <a:pt x="2739" y="2525"/>
                      <a:pt x="2799" y="2656"/>
                    </a:cubicBezTo>
                    <a:cubicBezTo>
                      <a:pt x="2799" y="2704"/>
                      <a:pt x="2811" y="2751"/>
                      <a:pt x="2811" y="2787"/>
                    </a:cubicBezTo>
                    <a:cubicBezTo>
                      <a:pt x="2811" y="3335"/>
                      <a:pt x="2382" y="3775"/>
                      <a:pt x="1834" y="3775"/>
                    </a:cubicBezTo>
                    <a:cubicBezTo>
                      <a:pt x="1298" y="3775"/>
                      <a:pt x="846" y="3347"/>
                      <a:pt x="846" y="2787"/>
                    </a:cubicBezTo>
                    <a:cubicBezTo>
                      <a:pt x="846" y="2251"/>
                      <a:pt x="1275" y="1811"/>
                      <a:pt x="1834" y="1811"/>
                    </a:cubicBezTo>
                    <a:close/>
                    <a:moveTo>
                      <a:pt x="1834" y="1263"/>
                    </a:moveTo>
                    <a:cubicBezTo>
                      <a:pt x="2108" y="1263"/>
                      <a:pt x="2382" y="1334"/>
                      <a:pt x="2620" y="1489"/>
                    </a:cubicBezTo>
                    <a:cubicBezTo>
                      <a:pt x="2608" y="1561"/>
                      <a:pt x="2608" y="1644"/>
                      <a:pt x="2584" y="1727"/>
                    </a:cubicBezTo>
                    <a:cubicBezTo>
                      <a:pt x="2382" y="1572"/>
                      <a:pt x="2108" y="1465"/>
                      <a:pt x="1822" y="1465"/>
                    </a:cubicBezTo>
                    <a:cubicBezTo>
                      <a:pt x="1120" y="1465"/>
                      <a:pt x="536" y="2049"/>
                      <a:pt x="536" y="2763"/>
                    </a:cubicBezTo>
                    <a:cubicBezTo>
                      <a:pt x="536" y="3477"/>
                      <a:pt x="1108" y="4061"/>
                      <a:pt x="1822" y="4061"/>
                    </a:cubicBezTo>
                    <a:cubicBezTo>
                      <a:pt x="2453" y="4061"/>
                      <a:pt x="2953" y="3632"/>
                      <a:pt x="3096" y="3049"/>
                    </a:cubicBezTo>
                    <a:cubicBezTo>
                      <a:pt x="3156" y="3108"/>
                      <a:pt x="3215" y="3156"/>
                      <a:pt x="3275" y="3216"/>
                    </a:cubicBezTo>
                    <a:cubicBezTo>
                      <a:pt x="3084" y="3870"/>
                      <a:pt x="2501" y="4299"/>
                      <a:pt x="1834" y="4299"/>
                    </a:cubicBezTo>
                    <a:cubicBezTo>
                      <a:pt x="1001" y="4299"/>
                      <a:pt x="310" y="3608"/>
                      <a:pt x="310" y="2775"/>
                    </a:cubicBezTo>
                    <a:cubicBezTo>
                      <a:pt x="310" y="1942"/>
                      <a:pt x="1001" y="1263"/>
                      <a:pt x="1834" y="1263"/>
                    </a:cubicBezTo>
                    <a:close/>
                    <a:moveTo>
                      <a:pt x="4430" y="1"/>
                    </a:moveTo>
                    <a:cubicBezTo>
                      <a:pt x="3644" y="1"/>
                      <a:pt x="2977" y="501"/>
                      <a:pt x="2703" y="1203"/>
                    </a:cubicBezTo>
                    <a:cubicBezTo>
                      <a:pt x="2441" y="1049"/>
                      <a:pt x="2144" y="977"/>
                      <a:pt x="1834" y="977"/>
                    </a:cubicBezTo>
                    <a:cubicBezTo>
                      <a:pt x="822" y="977"/>
                      <a:pt x="1" y="1799"/>
                      <a:pt x="1" y="2811"/>
                    </a:cubicBezTo>
                    <a:cubicBezTo>
                      <a:pt x="1" y="3823"/>
                      <a:pt x="822" y="4644"/>
                      <a:pt x="1834" y="4644"/>
                    </a:cubicBezTo>
                    <a:cubicBezTo>
                      <a:pt x="2608" y="4644"/>
                      <a:pt x="3287" y="4168"/>
                      <a:pt x="3561" y="3430"/>
                    </a:cubicBezTo>
                    <a:cubicBezTo>
                      <a:pt x="3811" y="3573"/>
                      <a:pt x="4108" y="3656"/>
                      <a:pt x="4430" y="3656"/>
                    </a:cubicBezTo>
                    <a:cubicBezTo>
                      <a:pt x="4846" y="3656"/>
                      <a:pt x="5251" y="3513"/>
                      <a:pt x="5585" y="3251"/>
                    </a:cubicBezTo>
                    <a:cubicBezTo>
                      <a:pt x="5894" y="3001"/>
                      <a:pt x="6132" y="2632"/>
                      <a:pt x="6216" y="2239"/>
                    </a:cubicBezTo>
                    <a:cubicBezTo>
                      <a:pt x="6228" y="2144"/>
                      <a:pt x="6192" y="2049"/>
                      <a:pt x="6097" y="2037"/>
                    </a:cubicBezTo>
                    <a:cubicBezTo>
                      <a:pt x="6086" y="2035"/>
                      <a:pt x="6076" y="2035"/>
                      <a:pt x="6065" y="2035"/>
                    </a:cubicBezTo>
                    <a:cubicBezTo>
                      <a:pt x="5991" y="2035"/>
                      <a:pt x="5917" y="2072"/>
                      <a:pt x="5906" y="2156"/>
                    </a:cubicBezTo>
                    <a:cubicBezTo>
                      <a:pt x="5739" y="2835"/>
                      <a:pt x="5144" y="3335"/>
                      <a:pt x="4430" y="3335"/>
                    </a:cubicBezTo>
                    <a:cubicBezTo>
                      <a:pt x="3882" y="3335"/>
                      <a:pt x="3394" y="3037"/>
                      <a:pt x="3120" y="2561"/>
                    </a:cubicBezTo>
                    <a:cubicBezTo>
                      <a:pt x="3096" y="2406"/>
                      <a:pt x="3037" y="2263"/>
                      <a:pt x="2965" y="2120"/>
                    </a:cubicBezTo>
                    <a:cubicBezTo>
                      <a:pt x="2763" y="1191"/>
                      <a:pt x="3477" y="310"/>
                      <a:pt x="4430" y="310"/>
                    </a:cubicBezTo>
                    <a:cubicBezTo>
                      <a:pt x="5144" y="310"/>
                      <a:pt x="5739" y="787"/>
                      <a:pt x="5906" y="1489"/>
                    </a:cubicBezTo>
                    <a:cubicBezTo>
                      <a:pt x="5916" y="1560"/>
                      <a:pt x="5986" y="1613"/>
                      <a:pt x="6058" y="1613"/>
                    </a:cubicBezTo>
                    <a:cubicBezTo>
                      <a:pt x="6071" y="1613"/>
                      <a:pt x="6084" y="1612"/>
                      <a:pt x="6097" y="1608"/>
                    </a:cubicBezTo>
                    <a:cubicBezTo>
                      <a:pt x="6192" y="1584"/>
                      <a:pt x="6251" y="1501"/>
                      <a:pt x="6216" y="1406"/>
                    </a:cubicBezTo>
                    <a:cubicBezTo>
                      <a:pt x="6132" y="1013"/>
                      <a:pt x="5906" y="656"/>
                      <a:pt x="5585" y="394"/>
                    </a:cubicBezTo>
                    <a:cubicBezTo>
                      <a:pt x="5251" y="132"/>
                      <a:pt x="4846" y="1"/>
                      <a:pt x="44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0318;p79">
                <a:extLst>
                  <a:ext uri="{FF2B5EF4-FFF2-40B4-BE49-F238E27FC236}">
                    <a16:creationId xmlns:a16="http://schemas.microsoft.com/office/drawing/2014/main" xmlns="" id="{61B06C77-CDB4-D1FB-111E-37D07BEA5364}"/>
                  </a:ext>
                </a:extLst>
              </p:cNvPr>
              <p:cNvSpPr/>
              <p:nvPr/>
            </p:nvSpPr>
            <p:spPr>
              <a:xfrm>
                <a:off x="4901803" y="1574957"/>
                <a:ext cx="28838" cy="5006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573" extrusionOk="0">
                    <a:moveTo>
                      <a:pt x="429" y="322"/>
                    </a:moveTo>
                    <a:lnTo>
                      <a:pt x="429" y="596"/>
                    </a:lnTo>
                    <a:cubicBezTo>
                      <a:pt x="310" y="548"/>
                      <a:pt x="274" y="513"/>
                      <a:pt x="274" y="453"/>
                    </a:cubicBezTo>
                    <a:cubicBezTo>
                      <a:pt x="274" y="358"/>
                      <a:pt x="358" y="334"/>
                      <a:pt x="429" y="322"/>
                    </a:cubicBezTo>
                    <a:close/>
                    <a:moveTo>
                      <a:pt x="512" y="894"/>
                    </a:moveTo>
                    <a:cubicBezTo>
                      <a:pt x="631" y="941"/>
                      <a:pt x="667" y="1001"/>
                      <a:pt x="667" y="1072"/>
                    </a:cubicBezTo>
                    <a:cubicBezTo>
                      <a:pt x="667" y="1167"/>
                      <a:pt x="608" y="1215"/>
                      <a:pt x="512" y="1227"/>
                    </a:cubicBezTo>
                    <a:lnTo>
                      <a:pt x="512" y="894"/>
                    </a:lnTo>
                    <a:close/>
                    <a:moveTo>
                      <a:pt x="453" y="1"/>
                    </a:moveTo>
                    <a:cubicBezTo>
                      <a:pt x="429" y="1"/>
                      <a:pt x="393" y="24"/>
                      <a:pt x="393" y="48"/>
                    </a:cubicBezTo>
                    <a:lnTo>
                      <a:pt x="393" y="108"/>
                    </a:lnTo>
                    <a:cubicBezTo>
                      <a:pt x="167" y="132"/>
                      <a:pt x="24" y="251"/>
                      <a:pt x="24" y="477"/>
                    </a:cubicBezTo>
                    <a:cubicBezTo>
                      <a:pt x="24" y="715"/>
                      <a:pt x="203" y="798"/>
                      <a:pt x="393" y="870"/>
                    </a:cubicBezTo>
                    <a:lnTo>
                      <a:pt x="393" y="1239"/>
                    </a:lnTo>
                    <a:cubicBezTo>
                      <a:pt x="286" y="1227"/>
                      <a:pt x="250" y="1179"/>
                      <a:pt x="155" y="1120"/>
                    </a:cubicBezTo>
                    <a:cubicBezTo>
                      <a:pt x="138" y="1108"/>
                      <a:pt x="122" y="1102"/>
                      <a:pt x="106" y="1102"/>
                    </a:cubicBezTo>
                    <a:cubicBezTo>
                      <a:pt x="46" y="1102"/>
                      <a:pt x="0" y="1182"/>
                      <a:pt x="0" y="1239"/>
                    </a:cubicBezTo>
                    <a:cubicBezTo>
                      <a:pt x="0" y="1275"/>
                      <a:pt x="12" y="1298"/>
                      <a:pt x="24" y="1310"/>
                    </a:cubicBezTo>
                    <a:cubicBezTo>
                      <a:pt x="96" y="1417"/>
                      <a:pt x="262" y="1465"/>
                      <a:pt x="393" y="1465"/>
                    </a:cubicBezTo>
                    <a:lnTo>
                      <a:pt x="393" y="1525"/>
                    </a:lnTo>
                    <a:cubicBezTo>
                      <a:pt x="393" y="1548"/>
                      <a:pt x="429" y="1572"/>
                      <a:pt x="453" y="1572"/>
                    </a:cubicBezTo>
                    <a:cubicBezTo>
                      <a:pt x="488" y="1572"/>
                      <a:pt x="512" y="1548"/>
                      <a:pt x="512" y="1525"/>
                    </a:cubicBezTo>
                    <a:lnTo>
                      <a:pt x="512" y="1465"/>
                    </a:lnTo>
                    <a:cubicBezTo>
                      <a:pt x="715" y="1429"/>
                      <a:pt x="869" y="1298"/>
                      <a:pt x="869" y="1060"/>
                    </a:cubicBezTo>
                    <a:cubicBezTo>
                      <a:pt x="905" y="810"/>
                      <a:pt x="739" y="715"/>
                      <a:pt x="536" y="644"/>
                    </a:cubicBezTo>
                    <a:lnTo>
                      <a:pt x="536" y="298"/>
                    </a:lnTo>
                    <a:cubicBezTo>
                      <a:pt x="608" y="298"/>
                      <a:pt x="631" y="322"/>
                      <a:pt x="715" y="358"/>
                    </a:cubicBezTo>
                    <a:cubicBezTo>
                      <a:pt x="728" y="367"/>
                      <a:pt x="742" y="372"/>
                      <a:pt x="758" y="372"/>
                    </a:cubicBezTo>
                    <a:cubicBezTo>
                      <a:pt x="784" y="372"/>
                      <a:pt x="811" y="355"/>
                      <a:pt x="834" y="310"/>
                    </a:cubicBezTo>
                    <a:cubicBezTo>
                      <a:pt x="858" y="274"/>
                      <a:pt x="869" y="215"/>
                      <a:pt x="810" y="167"/>
                    </a:cubicBezTo>
                    <a:cubicBezTo>
                      <a:pt x="739" y="108"/>
                      <a:pt x="619" y="96"/>
                      <a:pt x="512" y="96"/>
                    </a:cubicBezTo>
                    <a:lnTo>
                      <a:pt x="512" y="48"/>
                    </a:lnTo>
                    <a:cubicBezTo>
                      <a:pt x="512" y="24"/>
                      <a:pt x="488" y="1"/>
                      <a:pt x="4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0319;p79">
                <a:extLst>
                  <a:ext uri="{FF2B5EF4-FFF2-40B4-BE49-F238E27FC236}">
                    <a16:creationId xmlns:a16="http://schemas.microsoft.com/office/drawing/2014/main" xmlns="" id="{903B4060-D049-8595-D81E-07443E0A13DC}"/>
                  </a:ext>
                </a:extLst>
              </p:cNvPr>
              <p:cNvSpPr/>
              <p:nvPr/>
            </p:nvSpPr>
            <p:spPr>
              <a:xfrm>
                <a:off x="4670239" y="1657269"/>
                <a:ext cx="359679" cy="206163"/>
              </a:xfrm>
              <a:custGeom>
                <a:avLst/>
                <a:gdLst/>
                <a:ahLst/>
                <a:cxnLst/>
                <a:rect l="l" t="t" r="r" b="b"/>
                <a:pathLst>
                  <a:path w="11300" h="6477" extrusionOk="0">
                    <a:moveTo>
                      <a:pt x="3590" y="1935"/>
                    </a:moveTo>
                    <a:cubicBezTo>
                      <a:pt x="3607" y="1935"/>
                      <a:pt x="3623" y="1948"/>
                      <a:pt x="3632" y="1975"/>
                    </a:cubicBezTo>
                    <a:cubicBezTo>
                      <a:pt x="3715" y="2129"/>
                      <a:pt x="4727" y="4832"/>
                      <a:pt x="4751" y="4939"/>
                    </a:cubicBezTo>
                    <a:cubicBezTo>
                      <a:pt x="4775" y="4951"/>
                      <a:pt x="4751" y="4975"/>
                      <a:pt x="4727" y="4987"/>
                    </a:cubicBezTo>
                    <a:lnTo>
                      <a:pt x="4013" y="5261"/>
                    </a:lnTo>
                    <a:cubicBezTo>
                      <a:pt x="3965" y="5130"/>
                      <a:pt x="2941" y="2403"/>
                      <a:pt x="2870" y="2213"/>
                    </a:cubicBezTo>
                    <a:lnTo>
                      <a:pt x="3572" y="1939"/>
                    </a:lnTo>
                    <a:cubicBezTo>
                      <a:pt x="3578" y="1936"/>
                      <a:pt x="3584" y="1935"/>
                      <a:pt x="3590" y="1935"/>
                    </a:cubicBezTo>
                    <a:close/>
                    <a:moveTo>
                      <a:pt x="2584" y="2308"/>
                    </a:moveTo>
                    <a:lnTo>
                      <a:pt x="3727" y="5368"/>
                    </a:lnTo>
                    <a:cubicBezTo>
                      <a:pt x="3180" y="5570"/>
                      <a:pt x="1810" y="6082"/>
                      <a:pt x="1584" y="6166"/>
                    </a:cubicBezTo>
                    <a:cubicBezTo>
                      <a:pt x="1577" y="6172"/>
                      <a:pt x="1569" y="6175"/>
                      <a:pt x="1560" y="6175"/>
                    </a:cubicBezTo>
                    <a:cubicBezTo>
                      <a:pt x="1537" y="6175"/>
                      <a:pt x="1509" y="6156"/>
                      <a:pt x="1501" y="6130"/>
                    </a:cubicBezTo>
                    <a:lnTo>
                      <a:pt x="394" y="3201"/>
                    </a:lnTo>
                    <a:cubicBezTo>
                      <a:pt x="382" y="3177"/>
                      <a:pt x="394" y="3130"/>
                      <a:pt x="441" y="3118"/>
                    </a:cubicBezTo>
                    <a:cubicBezTo>
                      <a:pt x="1144" y="2844"/>
                      <a:pt x="2096" y="2487"/>
                      <a:pt x="2584" y="2308"/>
                    </a:cubicBezTo>
                    <a:close/>
                    <a:moveTo>
                      <a:pt x="10358" y="1"/>
                    </a:moveTo>
                    <a:cubicBezTo>
                      <a:pt x="10108" y="1"/>
                      <a:pt x="9869" y="131"/>
                      <a:pt x="9692" y="308"/>
                    </a:cubicBezTo>
                    <a:lnTo>
                      <a:pt x="7966" y="1737"/>
                    </a:lnTo>
                    <a:cubicBezTo>
                      <a:pt x="7883" y="1522"/>
                      <a:pt x="7668" y="1308"/>
                      <a:pt x="7263" y="1308"/>
                    </a:cubicBezTo>
                    <a:cubicBezTo>
                      <a:pt x="6756" y="1308"/>
                      <a:pt x="6387" y="1304"/>
                      <a:pt x="6108" y="1304"/>
                    </a:cubicBezTo>
                    <a:cubicBezTo>
                      <a:pt x="5503" y="1304"/>
                      <a:pt x="5318" y="1321"/>
                      <a:pt x="5049" y="1427"/>
                    </a:cubicBezTo>
                    <a:lnTo>
                      <a:pt x="3953" y="1868"/>
                    </a:lnTo>
                    <a:lnTo>
                      <a:pt x="3930" y="1820"/>
                    </a:lnTo>
                    <a:cubicBezTo>
                      <a:pt x="3875" y="1675"/>
                      <a:pt x="3745" y="1592"/>
                      <a:pt x="3597" y="1592"/>
                    </a:cubicBezTo>
                    <a:cubicBezTo>
                      <a:pt x="3550" y="1592"/>
                      <a:pt x="3502" y="1600"/>
                      <a:pt x="3453" y="1618"/>
                    </a:cubicBezTo>
                    <a:lnTo>
                      <a:pt x="2620" y="1927"/>
                    </a:lnTo>
                    <a:cubicBezTo>
                      <a:pt x="2251" y="2058"/>
                      <a:pt x="1108" y="2510"/>
                      <a:pt x="298" y="2808"/>
                    </a:cubicBezTo>
                    <a:cubicBezTo>
                      <a:pt x="96" y="2880"/>
                      <a:pt x="1" y="3106"/>
                      <a:pt x="84" y="3308"/>
                    </a:cubicBezTo>
                    <a:lnTo>
                      <a:pt x="1179" y="6225"/>
                    </a:lnTo>
                    <a:cubicBezTo>
                      <a:pt x="1234" y="6389"/>
                      <a:pt x="1379" y="6476"/>
                      <a:pt x="1540" y="6476"/>
                    </a:cubicBezTo>
                    <a:cubicBezTo>
                      <a:pt x="1590" y="6476"/>
                      <a:pt x="1641" y="6468"/>
                      <a:pt x="1691" y="6451"/>
                    </a:cubicBezTo>
                    <a:cubicBezTo>
                      <a:pt x="1941" y="6368"/>
                      <a:pt x="3608" y="5725"/>
                      <a:pt x="3977" y="5594"/>
                    </a:cubicBezTo>
                    <a:lnTo>
                      <a:pt x="4858" y="5261"/>
                    </a:lnTo>
                    <a:cubicBezTo>
                      <a:pt x="5049" y="5189"/>
                      <a:pt x="5144" y="4975"/>
                      <a:pt x="5061" y="4785"/>
                    </a:cubicBezTo>
                    <a:lnTo>
                      <a:pt x="5049" y="4737"/>
                    </a:lnTo>
                    <a:cubicBezTo>
                      <a:pt x="5620" y="4499"/>
                      <a:pt x="5632" y="4475"/>
                      <a:pt x="6228" y="4475"/>
                    </a:cubicBezTo>
                    <a:cubicBezTo>
                      <a:pt x="6311" y="4475"/>
                      <a:pt x="6394" y="4404"/>
                      <a:pt x="6394" y="4308"/>
                    </a:cubicBezTo>
                    <a:cubicBezTo>
                      <a:pt x="6394" y="4225"/>
                      <a:pt x="6311" y="4142"/>
                      <a:pt x="6228" y="4142"/>
                    </a:cubicBezTo>
                    <a:cubicBezTo>
                      <a:pt x="5585" y="4142"/>
                      <a:pt x="5525" y="4189"/>
                      <a:pt x="4930" y="4439"/>
                    </a:cubicBezTo>
                    <a:lnTo>
                      <a:pt x="4073" y="2153"/>
                    </a:lnTo>
                    <a:lnTo>
                      <a:pt x="5168" y="1689"/>
                    </a:lnTo>
                    <a:cubicBezTo>
                      <a:pt x="5361" y="1615"/>
                      <a:pt x="5513" y="1601"/>
                      <a:pt x="5986" y="1601"/>
                    </a:cubicBezTo>
                    <a:cubicBezTo>
                      <a:pt x="6270" y="1601"/>
                      <a:pt x="6670" y="1606"/>
                      <a:pt x="7263" y="1606"/>
                    </a:cubicBezTo>
                    <a:cubicBezTo>
                      <a:pt x="7442" y="1606"/>
                      <a:pt x="7561" y="1665"/>
                      <a:pt x="7644" y="1784"/>
                    </a:cubicBezTo>
                    <a:cubicBezTo>
                      <a:pt x="7704" y="1868"/>
                      <a:pt x="7704" y="1963"/>
                      <a:pt x="7716" y="1987"/>
                    </a:cubicBezTo>
                    <a:cubicBezTo>
                      <a:pt x="7716" y="2046"/>
                      <a:pt x="7668" y="2344"/>
                      <a:pt x="7382" y="2391"/>
                    </a:cubicBezTo>
                    <a:cubicBezTo>
                      <a:pt x="6942" y="2463"/>
                      <a:pt x="5989" y="2594"/>
                      <a:pt x="5978" y="2594"/>
                    </a:cubicBezTo>
                    <a:cubicBezTo>
                      <a:pt x="5882" y="2606"/>
                      <a:pt x="5823" y="2689"/>
                      <a:pt x="5835" y="2772"/>
                    </a:cubicBezTo>
                    <a:cubicBezTo>
                      <a:pt x="5858" y="2844"/>
                      <a:pt x="5918" y="2903"/>
                      <a:pt x="6001" y="2903"/>
                    </a:cubicBezTo>
                    <a:lnTo>
                      <a:pt x="6037" y="2903"/>
                    </a:lnTo>
                    <a:cubicBezTo>
                      <a:pt x="6049" y="2903"/>
                      <a:pt x="7001" y="2772"/>
                      <a:pt x="7442" y="2701"/>
                    </a:cubicBezTo>
                    <a:cubicBezTo>
                      <a:pt x="7859" y="2630"/>
                      <a:pt x="8014" y="2284"/>
                      <a:pt x="8037" y="2046"/>
                    </a:cubicBezTo>
                    <a:lnTo>
                      <a:pt x="9919" y="498"/>
                    </a:lnTo>
                    <a:cubicBezTo>
                      <a:pt x="10039" y="385"/>
                      <a:pt x="10193" y="287"/>
                      <a:pt x="10356" y="287"/>
                    </a:cubicBezTo>
                    <a:cubicBezTo>
                      <a:pt x="10451" y="287"/>
                      <a:pt x="10549" y="320"/>
                      <a:pt x="10645" y="403"/>
                    </a:cubicBezTo>
                    <a:cubicBezTo>
                      <a:pt x="10942" y="701"/>
                      <a:pt x="10681" y="1058"/>
                      <a:pt x="10597" y="1141"/>
                    </a:cubicBezTo>
                    <a:cubicBezTo>
                      <a:pt x="10526" y="1213"/>
                      <a:pt x="8240" y="3677"/>
                      <a:pt x="8240" y="3677"/>
                    </a:cubicBezTo>
                    <a:cubicBezTo>
                      <a:pt x="7906" y="4070"/>
                      <a:pt x="7466" y="4130"/>
                      <a:pt x="7263" y="4130"/>
                    </a:cubicBezTo>
                    <a:lnTo>
                      <a:pt x="6966" y="4130"/>
                    </a:lnTo>
                    <a:cubicBezTo>
                      <a:pt x="6882" y="4130"/>
                      <a:pt x="6811" y="4201"/>
                      <a:pt x="6811" y="4296"/>
                    </a:cubicBezTo>
                    <a:cubicBezTo>
                      <a:pt x="6811" y="4380"/>
                      <a:pt x="6882" y="4463"/>
                      <a:pt x="6966" y="4463"/>
                    </a:cubicBezTo>
                    <a:lnTo>
                      <a:pt x="7287" y="4463"/>
                    </a:lnTo>
                    <a:cubicBezTo>
                      <a:pt x="7502" y="4439"/>
                      <a:pt x="8061" y="4368"/>
                      <a:pt x="8478" y="3892"/>
                    </a:cubicBezTo>
                    <a:lnTo>
                      <a:pt x="10835" y="1344"/>
                    </a:lnTo>
                    <a:cubicBezTo>
                      <a:pt x="11062" y="1153"/>
                      <a:pt x="11300" y="629"/>
                      <a:pt x="10871" y="213"/>
                    </a:cubicBezTo>
                    <a:cubicBezTo>
                      <a:pt x="10706" y="62"/>
                      <a:pt x="10530" y="1"/>
                      <a:pt x="103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A6898ACE-32A8-BC15-79A5-DAF1BA3AA3DB}"/>
                </a:ext>
              </a:extLst>
            </p:cNvPr>
            <p:cNvSpPr/>
            <p:nvPr/>
          </p:nvSpPr>
          <p:spPr>
            <a:xfrm>
              <a:off x="1213202" y="2407682"/>
              <a:ext cx="107776" cy="107776"/>
            </a:xfrm>
            <a:prstGeom prst="ellipse">
              <a:avLst/>
            </a:prstGeom>
            <a:solidFill>
              <a:srgbClr val="FCFD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B6CBC07F-0291-0EA4-3406-624BFEC4285D}"/>
                </a:ext>
              </a:extLst>
            </p:cNvPr>
            <p:cNvSpPr/>
            <p:nvPr/>
          </p:nvSpPr>
          <p:spPr>
            <a:xfrm>
              <a:off x="1045785" y="2474108"/>
              <a:ext cx="107776" cy="107776"/>
            </a:xfrm>
            <a:prstGeom prst="ellipse">
              <a:avLst/>
            </a:prstGeom>
            <a:solidFill>
              <a:srgbClr val="FCFD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2" name="Номер слайда 3">
            <a:extLst>
              <a:ext uri="{FF2B5EF4-FFF2-40B4-BE49-F238E27FC236}">
                <a16:creationId xmlns:a16="http://schemas.microsoft.com/office/drawing/2014/main" xmlns="" id="{FBADC18F-DC4F-DC39-2F86-9E4380701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47" y="6389536"/>
            <a:ext cx="602381" cy="336142"/>
          </a:xfrm>
        </p:spPr>
        <p:txBody>
          <a:bodyPr vert="horz" lIns="91440" tIns="45720" rIns="91440" bIns="45720" rtlCol="0" anchor="ctr"/>
          <a:lstStyle/>
          <a:p>
            <a:fld id="{7A7D0BFA-31FF-4593-97A9-6BE861E8BE36}" type="slidenum">
              <a:rPr lang="ru-RU" sz="140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0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81A21B2-AC20-854D-0BEC-AA18AFC29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65" t="25974" r="14273" b="26175"/>
          <a:stretch/>
        </p:blipFill>
        <p:spPr>
          <a:xfrm>
            <a:off x="0" y="-28876"/>
            <a:ext cx="12192000" cy="6886876"/>
          </a:xfrm>
          <a:prstGeom prst="rect">
            <a:avLst/>
          </a:prstGeom>
        </p:spPr>
      </p:pic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88E22975-1B40-060C-2F0E-162A1ED48471}"/>
              </a:ext>
            </a:extLst>
          </p:cNvPr>
          <p:cNvSpPr/>
          <p:nvPr/>
        </p:nvSpPr>
        <p:spPr>
          <a:xfrm>
            <a:off x="-4924" y="5875936"/>
            <a:ext cx="7853523" cy="923330"/>
          </a:xfrm>
          <a:prstGeom prst="rect">
            <a:avLst/>
          </a:prstGeom>
          <a:gradFill flip="none" rotWithShape="1">
            <a:gsLst>
              <a:gs pos="54000">
                <a:srgbClr val="BD4336"/>
              </a:gs>
              <a:gs pos="64000">
                <a:srgbClr val="CB5C52"/>
              </a:gs>
              <a:gs pos="83000">
                <a:srgbClr val="E6B8BA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986886-4C66-E6D3-1172-4D3D994A90FB}"/>
              </a:ext>
            </a:extLst>
          </p:cNvPr>
          <p:cNvSpPr/>
          <p:nvPr/>
        </p:nvSpPr>
        <p:spPr>
          <a:xfrm>
            <a:off x="604638" y="332865"/>
            <a:ext cx="11199812" cy="1206030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xmlns="" id="{AEDF6DD9-71CF-5C08-6F16-0F51CCAE045C}"/>
              </a:ext>
            </a:extLst>
          </p:cNvPr>
          <p:cNvSpPr/>
          <p:nvPr/>
        </p:nvSpPr>
        <p:spPr>
          <a:xfrm>
            <a:off x="-2498876" y="332326"/>
            <a:ext cx="4524780" cy="2486980"/>
          </a:xfrm>
          <a:prstGeom prst="parallelogram">
            <a:avLst>
              <a:gd name="adj" fmla="val 107813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xmlns="" id="{9638BCB1-1615-B516-BEC3-30BEF1E114DB}"/>
              </a:ext>
            </a:extLst>
          </p:cNvPr>
          <p:cNvSpPr/>
          <p:nvPr/>
        </p:nvSpPr>
        <p:spPr>
          <a:xfrm>
            <a:off x="9996072" y="-1626756"/>
            <a:ext cx="4944161" cy="3164493"/>
          </a:xfrm>
          <a:prstGeom prst="parallelogram">
            <a:avLst>
              <a:gd name="adj" fmla="val 98998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D92DBD6-D7C2-B733-0777-25C0F0CB1B2B}"/>
              </a:ext>
            </a:extLst>
          </p:cNvPr>
          <p:cNvSpPr/>
          <p:nvPr/>
        </p:nvSpPr>
        <p:spPr>
          <a:xfrm>
            <a:off x="706832" y="733501"/>
            <a:ext cx="10722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АТТЕСТАЦИЯ УЧИТЕЛЕЙ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AE6D89-CCDD-7FAF-1E75-50EC687C4BA2}"/>
              </a:ext>
            </a:extLst>
          </p:cNvPr>
          <p:cNvSpPr txBox="1"/>
          <p:nvPr/>
        </p:nvSpPr>
        <p:spPr>
          <a:xfrm>
            <a:off x="706832" y="1404787"/>
            <a:ext cx="3821528" cy="736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rgbClr val="BD433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1 сентября 2023 года</a:t>
            </a:r>
            <a:endParaRPr lang="ru-RU" sz="3200" b="1" dirty="0">
              <a:solidFill>
                <a:srgbClr val="BD4336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06A26AD-EC02-0CAE-E13A-079BFECD2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93" t="9013" r="30941" b="7901"/>
          <a:stretch/>
        </p:blipFill>
        <p:spPr>
          <a:xfrm>
            <a:off x="8348227" y="2049110"/>
            <a:ext cx="3080922" cy="44116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0BD5173-18AF-235F-0BB8-BD7BB6742807}"/>
              </a:ext>
            </a:extLst>
          </p:cNvPr>
          <p:cNvSpPr txBox="1"/>
          <p:nvPr/>
        </p:nvSpPr>
        <p:spPr>
          <a:xfrm>
            <a:off x="706832" y="2134362"/>
            <a:ext cx="7574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вступление в силу приказа </a:t>
            </a:r>
            <a:r>
              <a:rPr lang="ru-RU" sz="18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Минпросвещения</a:t>
            </a:r>
            <a:r>
              <a:rPr lang="ru-RU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России от 24 марта 2023 г. № 196 </a:t>
            </a:r>
            <a:r>
              <a:rPr lang="ru-RU" sz="1800" b="1" dirty="0">
                <a:solidFill>
                  <a:srgbClr val="1C387E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«Об утверждении Порядка проведения аттестации педагогических работников организаций, осуществляющих образовательную деятельность»</a:t>
            </a:r>
            <a:endParaRPr lang="ru-RU" b="1" dirty="0">
              <a:solidFill>
                <a:srgbClr val="1C387E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35F5F16D-B902-F250-6C41-71729B4DD5FF}"/>
              </a:ext>
            </a:extLst>
          </p:cNvPr>
          <p:cNvCxnSpPr/>
          <p:nvPr/>
        </p:nvCxnSpPr>
        <p:spPr>
          <a:xfrm>
            <a:off x="1041400" y="3399589"/>
            <a:ext cx="5741106" cy="0"/>
          </a:xfrm>
          <a:prstGeom prst="line">
            <a:avLst/>
          </a:prstGeom>
          <a:ln w="19050">
            <a:solidFill>
              <a:srgbClr val="A3A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8E39E9B-EC3D-64D4-FA71-78100B32FCA2}"/>
              </a:ext>
            </a:extLst>
          </p:cNvPr>
          <p:cNvSpPr txBox="1"/>
          <p:nvPr/>
        </p:nvSpPr>
        <p:spPr>
          <a:xfrm>
            <a:off x="2420094" y="3741769"/>
            <a:ext cx="436241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8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Новые квалификационные категории </a:t>
            </a:r>
            <a:r>
              <a:rPr lang="ru-RU" sz="1800" b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«педагог-методист» </a:t>
            </a:r>
            <a:r>
              <a:rPr lang="ru-RU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и </a:t>
            </a:r>
            <a:r>
              <a:rPr lang="ru-RU" sz="1800" b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«педагог-наставник» 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1471DB6-C625-311C-A606-65AA3D209FD5}"/>
              </a:ext>
            </a:extLst>
          </p:cNvPr>
          <p:cNvSpPr txBox="1"/>
          <p:nvPr/>
        </p:nvSpPr>
        <p:spPr>
          <a:xfrm>
            <a:off x="2420094" y="4485209"/>
            <a:ext cx="5095696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800" b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Не устанавливаются сроки действия квалификационных категорий </a:t>
            </a:r>
            <a:r>
              <a:rPr lang="ru-RU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педагогических </a:t>
            </a:r>
            <a:r>
              <a:rPr lang="ru-RU" sz="18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работников</a:t>
            </a:r>
            <a:endParaRPr lang="ru-RU" dirty="0">
              <a:latin typeface="Arial Narrow" panose="020B0606020202030204" pitchFamily="34" charset="0"/>
            </a:endParaRPr>
          </a:p>
        </p:txBody>
      </p:sp>
      <p:grpSp>
        <p:nvGrpSpPr>
          <p:cNvPr id="74" name="Google Shape;28286;p76">
            <a:extLst>
              <a:ext uri="{FF2B5EF4-FFF2-40B4-BE49-F238E27FC236}">
                <a16:creationId xmlns:a16="http://schemas.microsoft.com/office/drawing/2014/main" xmlns="" id="{07D6C74E-824D-958E-ADD1-8C13FB659163}"/>
              </a:ext>
            </a:extLst>
          </p:cNvPr>
          <p:cNvGrpSpPr/>
          <p:nvPr/>
        </p:nvGrpSpPr>
        <p:grpSpPr>
          <a:xfrm>
            <a:off x="1610834" y="3531265"/>
            <a:ext cx="543342" cy="723654"/>
            <a:chOff x="6703732" y="3346936"/>
            <a:chExt cx="264813" cy="352693"/>
          </a:xfrm>
          <a:solidFill>
            <a:srgbClr val="1C387E"/>
          </a:solidFill>
        </p:grpSpPr>
        <p:sp>
          <p:nvSpPr>
            <p:cNvPr id="75" name="Google Shape;28287;p76">
              <a:extLst>
                <a:ext uri="{FF2B5EF4-FFF2-40B4-BE49-F238E27FC236}">
                  <a16:creationId xmlns:a16="http://schemas.microsoft.com/office/drawing/2014/main" xmlns="" id="{1B26E4FC-49EF-6720-7E51-2F6C3C0AA103}"/>
                </a:ext>
              </a:extLst>
            </p:cNvPr>
            <p:cNvSpPr/>
            <p:nvPr/>
          </p:nvSpPr>
          <p:spPr>
            <a:xfrm>
              <a:off x="6797283" y="3468777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84" y="500"/>
                    <a:pt x="167" y="500"/>
                  </a:cubicBezTo>
                  <a:cubicBezTo>
                    <a:pt x="262" y="500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288;p76">
              <a:extLst>
                <a:ext uri="{FF2B5EF4-FFF2-40B4-BE49-F238E27FC236}">
                  <a16:creationId xmlns:a16="http://schemas.microsoft.com/office/drawing/2014/main" xmlns="" id="{C3D9E7A4-9CF6-5D88-2059-5CBC83527C18}"/>
                </a:ext>
              </a:extLst>
            </p:cNvPr>
            <p:cNvSpPr/>
            <p:nvPr/>
          </p:nvSpPr>
          <p:spPr>
            <a:xfrm>
              <a:off x="6863272" y="3468777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84" y="500"/>
                    <a:pt x="167" y="500"/>
                  </a:cubicBezTo>
                  <a:cubicBezTo>
                    <a:pt x="263" y="500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8289;p76">
              <a:extLst>
                <a:ext uri="{FF2B5EF4-FFF2-40B4-BE49-F238E27FC236}">
                  <a16:creationId xmlns:a16="http://schemas.microsoft.com/office/drawing/2014/main" xmlns="" id="{7E7B5954-0011-8FAC-30B2-FE68FAEF85AF}"/>
                </a:ext>
              </a:extLst>
            </p:cNvPr>
            <p:cNvSpPr/>
            <p:nvPr/>
          </p:nvSpPr>
          <p:spPr>
            <a:xfrm>
              <a:off x="6814231" y="3507712"/>
              <a:ext cx="43433" cy="15777"/>
            </a:xfrm>
            <a:custGeom>
              <a:avLst/>
              <a:gdLst/>
              <a:ahLst/>
              <a:cxnLst/>
              <a:rect l="l" t="t" r="r" b="b"/>
              <a:pathLst>
                <a:path w="1371" h="498" extrusionOk="0">
                  <a:moveTo>
                    <a:pt x="174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5"/>
                    <a:pt x="1" y="212"/>
                    <a:pt x="60" y="271"/>
                  </a:cubicBezTo>
                  <a:cubicBezTo>
                    <a:pt x="203" y="402"/>
                    <a:pt x="441" y="497"/>
                    <a:pt x="703" y="497"/>
                  </a:cubicBezTo>
                  <a:cubicBezTo>
                    <a:pt x="953" y="497"/>
                    <a:pt x="1192" y="402"/>
                    <a:pt x="1346" y="271"/>
                  </a:cubicBezTo>
                  <a:cubicBezTo>
                    <a:pt x="1370" y="212"/>
                    <a:pt x="1370" y="105"/>
                    <a:pt x="1311" y="45"/>
                  </a:cubicBezTo>
                  <a:cubicBezTo>
                    <a:pt x="1281" y="15"/>
                    <a:pt x="1242" y="0"/>
                    <a:pt x="1203" y="0"/>
                  </a:cubicBezTo>
                  <a:cubicBezTo>
                    <a:pt x="1165" y="0"/>
                    <a:pt x="1126" y="15"/>
                    <a:pt x="1096" y="45"/>
                  </a:cubicBezTo>
                  <a:cubicBezTo>
                    <a:pt x="1037" y="105"/>
                    <a:pt x="882" y="188"/>
                    <a:pt x="692" y="188"/>
                  </a:cubicBezTo>
                  <a:cubicBezTo>
                    <a:pt x="477" y="188"/>
                    <a:pt x="346" y="105"/>
                    <a:pt x="287" y="45"/>
                  </a:cubicBezTo>
                  <a:cubicBezTo>
                    <a:pt x="257" y="15"/>
                    <a:pt x="215" y="0"/>
                    <a:pt x="1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8290;p76">
              <a:extLst>
                <a:ext uri="{FF2B5EF4-FFF2-40B4-BE49-F238E27FC236}">
                  <a16:creationId xmlns:a16="http://schemas.microsoft.com/office/drawing/2014/main" xmlns="" id="{87804D0F-AFAD-EBCC-1A64-0F4565E3340D}"/>
                </a:ext>
              </a:extLst>
            </p:cNvPr>
            <p:cNvSpPr/>
            <p:nvPr/>
          </p:nvSpPr>
          <p:spPr>
            <a:xfrm>
              <a:off x="6902143" y="3489876"/>
              <a:ext cx="32" cy="412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8291;p76">
              <a:extLst>
                <a:ext uri="{FF2B5EF4-FFF2-40B4-BE49-F238E27FC236}">
                  <a16:creationId xmlns:a16="http://schemas.microsoft.com/office/drawing/2014/main" xmlns="" id="{D397E548-06A7-C3F7-5C17-BCB02281229C}"/>
                </a:ext>
              </a:extLst>
            </p:cNvPr>
            <p:cNvSpPr/>
            <p:nvPr/>
          </p:nvSpPr>
          <p:spPr>
            <a:xfrm>
              <a:off x="6703732" y="3346936"/>
              <a:ext cx="264813" cy="352693"/>
            </a:xfrm>
            <a:custGeom>
              <a:avLst/>
              <a:gdLst/>
              <a:ahLst/>
              <a:cxnLst/>
              <a:rect l="l" t="t" r="r" b="b"/>
              <a:pathLst>
                <a:path w="8359" h="11133" extrusionOk="0">
                  <a:moveTo>
                    <a:pt x="4120" y="346"/>
                  </a:moveTo>
                  <a:cubicBezTo>
                    <a:pt x="5668" y="346"/>
                    <a:pt x="6918" y="1596"/>
                    <a:pt x="6918" y="3144"/>
                  </a:cubicBezTo>
                  <a:lnTo>
                    <a:pt x="6918" y="8081"/>
                  </a:lnTo>
                  <a:lnTo>
                    <a:pt x="6918" y="8081"/>
                  </a:lnTo>
                  <a:lnTo>
                    <a:pt x="6049" y="7787"/>
                  </a:lnTo>
                  <a:cubicBezTo>
                    <a:pt x="6037" y="7763"/>
                    <a:pt x="6037" y="7739"/>
                    <a:pt x="6013" y="7716"/>
                  </a:cubicBezTo>
                  <a:lnTo>
                    <a:pt x="5608" y="7311"/>
                  </a:lnTo>
                  <a:cubicBezTo>
                    <a:pt x="5537" y="7239"/>
                    <a:pt x="5442" y="7204"/>
                    <a:pt x="5358" y="7204"/>
                  </a:cubicBezTo>
                  <a:lnTo>
                    <a:pt x="5358" y="6608"/>
                  </a:lnTo>
                  <a:cubicBezTo>
                    <a:pt x="5727" y="6406"/>
                    <a:pt x="6037" y="6084"/>
                    <a:pt x="6251" y="5715"/>
                  </a:cubicBezTo>
                  <a:lnTo>
                    <a:pt x="6251" y="7299"/>
                  </a:lnTo>
                  <a:cubicBezTo>
                    <a:pt x="6251" y="7382"/>
                    <a:pt x="6323" y="7466"/>
                    <a:pt x="6406" y="7466"/>
                  </a:cubicBezTo>
                  <a:cubicBezTo>
                    <a:pt x="6501" y="7466"/>
                    <a:pt x="6573" y="7382"/>
                    <a:pt x="6573" y="7299"/>
                  </a:cubicBezTo>
                  <a:lnTo>
                    <a:pt x="6573" y="4144"/>
                  </a:lnTo>
                  <a:cubicBezTo>
                    <a:pt x="6573" y="3882"/>
                    <a:pt x="6394" y="3667"/>
                    <a:pt x="6144" y="3620"/>
                  </a:cubicBezTo>
                  <a:cubicBezTo>
                    <a:pt x="5858" y="3572"/>
                    <a:pt x="5108" y="3370"/>
                    <a:pt x="4418" y="2370"/>
                  </a:cubicBezTo>
                  <a:cubicBezTo>
                    <a:pt x="4358" y="2274"/>
                    <a:pt x="4251" y="2215"/>
                    <a:pt x="4132" y="2215"/>
                  </a:cubicBezTo>
                  <a:cubicBezTo>
                    <a:pt x="4025" y="2215"/>
                    <a:pt x="3918" y="2274"/>
                    <a:pt x="3846" y="2370"/>
                  </a:cubicBezTo>
                  <a:cubicBezTo>
                    <a:pt x="3739" y="2536"/>
                    <a:pt x="3608" y="2679"/>
                    <a:pt x="3477" y="2810"/>
                  </a:cubicBezTo>
                  <a:cubicBezTo>
                    <a:pt x="3418" y="2870"/>
                    <a:pt x="3418" y="2977"/>
                    <a:pt x="3489" y="3036"/>
                  </a:cubicBezTo>
                  <a:cubicBezTo>
                    <a:pt x="3517" y="3065"/>
                    <a:pt x="3557" y="3080"/>
                    <a:pt x="3596" y="3080"/>
                  </a:cubicBezTo>
                  <a:cubicBezTo>
                    <a:pt x="3640" y="3080"/>
                    <a:pt x="3684" y="3062"/>
                    <a:pt x="3715" y="3025"/>
                  </a:cubicBezTo>
                  <a:cubicBezTo>
                    <a:pt x="3858" y="2870"/>
                    <a:pt x="3977" y="2715"/>
                    <a:pt x="4120" y="2536"/>
                  </a:cubicBezTo>
                  <a:lnTo>
                    <a:pt x="4144" y="2536"/>
                  </a:lnTo>
                  <a:cubicBezTo>
                    <a:pt x="4299" y="2739"/>
                    <a:pt x="4537" y="3036"/>
                    <a:pt x="4846" y="3322"/>
                  </a:cubicBezTo>
                  <a:cubicBezTo>
                    <a:pt x="5227" y="3656"/>
                    <a:pt x="5644" y="3858"/>
                    <a:pt x="6085" y="3929"/>
                  </a:cubicBezTo>
                  <a:cubicBezTo>
                    <a:pt x="6168" y="3953"/>
                    <a:pt x="6227" y="4037"/>
                    <a:pt x="6227" y="4120"/>
                  </a:cubicBezTo>
                  <a:lnTo>
                    <a:pt x="6227" y="4501"/>
                  </a:lnTo>
                  <a:cubicBezTo>
                    <a:pt x="6227" y="5656"/>
                    <a:pt x="5287" y="6596"/>
                    <a:pt x="4132" y="6596"/>
                  </a:cubicBezTo>
                  <a:cubicBezTo>
                    <a:pt x="2965" y="6596"/>
                    <a:pt x="2036" y="5656"/>
                    <a:pt x="2036" y="4513"/>
                  </a:cubicBezTo>
                  <a:lnTo>
                    <a:pt x="2036" y="4144"/>
                  </a:lnTo>
                  <a:cubicBezTo>
                    <a:pt x="2036" y="4048"/>
                    <a:pt x="2096" y="3965"/>
                    <a:pt x="2179" y="3953"/>
                  </a:cubicBezTo>
                  <a:cubicBezTo>
                    <a:pt x="2525" y="3894"/>
                    <a:pt x="2846" y="3751"/>
                    <a:pt x="3179" y="3537"/>
                  </a:cubicBezTo>
                  <a:cubicBezTo>
                    <a:pt x="3251" y="3489"/>
                    <a:pt x="3263" y="3382"/>
                    <a:pt x="3227" y="3310"/>
                  </a:cubicBezTo>
                  <a:cubicBezTo>
                    <a:pt x="3196" y="3264"/>
                    <a:pt x="3141" y="3238"/>
                    <a:pt x="3086" y="3238"/>
                  </a:cubicBezTo>
                  <a:cubicBezTo>
                    <a:pt x="3056" y="3238"/>
                    <a:pt x="3026" y="3246"/>
                    <a:pt x="3001" y="3263"/>
                  </a:cubicBezTo>
                  <a:cubicBezTo>
                    <a:pt x="2715" y="3453"/>
                    <a:pt x="2429" y="3572"/>
                    <a:pt x="2132" y="3632"/>
                  </a:cubicBezTo>
                  <a:cubicBezTo>
                    <a:pt x="1894" y="3679"/>
                    <a:pt x="1703" y="3894"/>
                    <a:pt x="1703" y="4156"/>
                  </a:cubicBezTo>
                  <a:lnTo>
                    <a:pt x="1703" y="7311"/>
                  </a:lnTo>
                  <a:cubicBezTo>
                    <a:pt x="1703" y="7406"/>
                    <a:pt x="1774" y="7477"/>
                    <a:pt x="1870" y="7477"/>
                  </a:cubicBezTo>
                  <a:cubicBezTo>
                    <a:pt x="1953" y="7477"/>
                    <a:pt x="2036" y="7406"/>
                    <a:pt x="2036" y="7311"/>
                  </a:cubicBezTo>
                  <a:lnTo>
                    <a:pt x="2036" y="5739"/>
                  </a:lnTo>
                  <a:cubicBezTo>
                    <a:pt x="2239" y="6108"/>
                    <a:pt x="2548" y="6418"/>
                    <a:pt x="2929" y="6632"/>
                  </a:cubicBezTo>
                  <a:lnTo>
                    <a:pt x="2929" y="7227"/>
                  </a:lnTo>
                  <a:cubicBezTo>
                    <a:pt x="2834" y="7227"/>
                    <a:pt x="2751" y="7251"/>
                    <a:pt x="2667" y="7323"/>
                  </a:cubicBezTo>
                  <a:lnTo>
                    <a:pt x="2275" y="7728"/>
                  </a:lnTo>
                  <a:cubicBezTo>
                    <a:pt x="2251" y="7739"/>
                    <a:pt x="2239" y="7775"/>
                    <a:pt x="2227" y="7799"/>
                  </a:cubicBezTo>
                  <a:lnTo>
                    <a:pt x="1322" y="8120"/>
                  </a:lnTo>
                  <a:lnTo>
                    <a:pt x="1322" y="3144"/>
                  </a:lnTo>
                  <a:cubicBezTo>
                    <a:pt x="1322" y="1596"/>
                    <a:pt x="2572" y="346"/>
                    <a:pt x="4120" y="346"/>
                  </a:cubicBezTo>
                  <a:close/>
                  <a:moveTo>
                    <a:pt x="5037" y="6787"/>
                  </a:moveTo>
                  <a:lnTo>
                    <a:pt x="5037" y="7418"/>
                  </a:lnTo>
                  <a:lnTo>
                    <a:pt x="4168" y="8299"/>
                  </a:lnTo>
                  <a:lnTo>
                    <a:pt x="3287" y="7418"/>
                  </a:lnTo>
                  <a:lnTo>
                    <a:pt x="3287" y="6787"/>
                  </a:lnTo>
                  <a:cubicBezTo>
                    <a:pt x="3548" y="6894"/>
                    <a:pt x="3846" y="6954"/>
                    <a:pt x="4168" y="6954"/>
                  </a:cubicBezTo>
                  <a:cubicBezTo>
                    <a:pt x="4477" y="6954"/>
                    <a:pt x="4775" y="6894"/>
                    <a:pt x="5037" y="6787"/>
                  </a:cubicBezTo>
                  <a:close/>
                  <a:moveTo>
                    <a:pt x="2953" y="7549"/>
                  </a:moveTo>
                  <a:lnTo>
                    <a:pt x="3929" y="8513"/>
                  </a:lnTo>
                  <a:lnTo>
                    <a:pt x="3191" y="9132"/>
                  </a:lnTo>
                  <a:lnTo>
                    <a:pt x="3167" y="9132"/>
                  </a:lnTo>
                  <a:lnTo>
                    <a:pt x="2620" y="7882"/>
                  </a:lnTo>
                  <a:lnTo>
                    <a:pt x="2941" y="7549"/>
                  </a:lnTo>
                  <a:close/>
                  <a:moveTo>
                    <a:pt x="5346" y="7561"/>
                  </a:moveTo>
                  <a:lnTo>
                    <a:pt x="5680" y="7894"/>
                  </a:lnTo>
                  <a:lnTo>
                    <a:pt x="5644" y="7966"/>
                  </a:lnTo>
                  <a:cubicBezTo>
                    <a:pt x="5620" y="8061"/>
                    <a:pt x="5644" y="8144"/>
                    <a:pt x="5739" y="8168"/>
                  </a:cubicBezTo>
                  <a:cubicBezTo>
                    <a:pt x="5759" y="8178"/>
                    <a:pt x="5782" y="8183"/>
                    <a:pt x="5804" y="8183"/>
                  </a:cubicBezTo>
                  <a:cubicBezTo>
                    <a:pt x="5860" y="8183"/>
                    <a:pt x="5916" y="8155"/>
                    <a:pt x="5942" y="8120"/>
                  </a:cubicBezTo>
                  <a:lnTo>
                    <a:pt x="6180" y="8192"/>
                  </a:lnTo>
                  <a:lnTo>
                    <a:pt x="6168" y="8359"/>
                  </a:lnTo>
                  <a:cubicBezTo>
                    <a:pt x="6037" y="9347"/>
                    <a:pt x="5180" y="10109"/>
                    <a:pt x="4168" y="10109"/>
                  </a:cubicBezTo>
                  <a:cubicBezTo>
                    <a:pt x="3156" y="10109"/>
                    <a:pt x="2286" y="9347"/>
                    <a:pt x="2155" y="8359"/>
                  </a:cubicBezTo>
                  <a:lnTo>
                    <a:pt x="2120" y="8168"/>
                  </a:lnTo>
                  <a:lnTo>
                    <a:pt x="2346" y="8097"/>
                  </a:lnTo>
                  <a:lnTo>
                    <a:pt x="2870" y="9263"/>
                  </a:lnTo>
                  <a:cubicBezTo>
                    <a:pt x="2917" y="9359"/>
                    <a:pt x="3001" y="9418"/>
                    <a:pt x="3108" y="9454"/>
                  </a:cubicBezTo>
                  <a:cubicBezTo>
                    <a:pt x="3132" y="9454"/>
                    <a:pt x="3156" y="9466"/>
                    <a:pt x="3179" y="9466"/>
                  </a:cubicBezTo>
                  <a:cubicBezTo>
                    <a:pt x="3251" y="9466"/>
                    <a:pt x="3334" y="9442"/>
                    <a:pt x="3394" y="9394"/>
                  </a:cubicBezTo>
                  <a:lnTo>
                    <a:pt x="4144" y="8751"/>
                  </a:lnTo>
                  <a:lnTo>
                    <a:pt x="4906" y="9394"/>
                  </a:lnTo>
                  <a:cubicBezTo>
                    <a:pt x="4965" y="9442"/>
                    <a:pt x="5037" y="9466"/>
                    <a:pt x="5120" y="9466"/>
                  </a:cubicBezTo>
                  <a:cubicBezTo>
                    <a:pt x="5144" y="9466"/>
                    <a:pt x="5156" y="9466"/>
                    <a:pt x="5192" y="9454"/>
                  </a:cubicBezTo>
                  <a:cubicBezTo>
                    <a:pt x="5299" y="9418"/>
                    <a:pt x="5382" y="9359"/>
                    <a:pt x="5430" y="9263"/>
                  </a:cubicBezTo>
                  <a:lnTo>
                    <a:pt x="5680" y="8704"/>
                  </a:lnTo>
                  <a:cubicBezTo>
                    <a:pt x="5715" y="8620"/>
                    <a:pt x="5680" y="8525"/>
                    <a:pt x="5596" y="8501"/>
                  </a:cubicBezTo>
                  <a:cubicBezTo>
                    <a:pt x="5571" y="8492"/>
                    <a:pt x="5547" y="8488"/>
                    <a:pt x="5525" y="8488"/>
                  </a:cubicBezTo>
                  <a:cubicBezTo>
                    <a:pt x="5461" y="8488"/>
                    <a:pt x="5408" y="8523"/>
                    <a:pt x="5382" y="8585"/>
                  </a:cubicBezTo>
                  <a:lnTo>
                    <a:pt x="5132" y="9144"/>
                  </a:lnTo>
                  <a:lnTo>
                    <a:pt x="5096" y="9144"/>
                  </a:lnTo>
                  <a:lnTo>
                    <a:pt x="4370" y="8525"/>
                  </a:lnTo>
                  <a:lnTo>
                    <a:pt x="5334" y="7561"/>
                  </a:lnTo>
                  <a:close/>
                  <a:moveTo>
                    <a:pt x="4168" y="0"/>
                  </a:moveTo>
                  <a:cubicBezTo>
                    <a:pt x="2441" y="0"/>
                    <a:pt x="1036" y="1405"/>
                    <a:pt x="1036" y="3132"/>
                  </a:cubicBezTo>
                  <a:lnTo>
                    <a:pt x="1036" y="8216"/>
                  </a:lnTo>
                  <a:lnTo>
                    <a:pt x="798" y="8311"/>
                  </a:lnTo>
                  <a:cubicBezTo>
                    <a:pt x="322" y="8478"/>
                    <a:pt x="0" y="8930"/>
                    <a:pt x="0" y="9454"/>
                  </a:cubicBezTo>
                  <a:lnTo>
                    <a:pt x="0" y="10978"/>
                  </a:lnTo>
                  <a:cubicBezTo>
                    <a:pt x="0" y="11061"/>
                    <a:pt x="72" y="11133"/>
                    <a:pt x="155" y="11133"/>
                  </a:cubicBezTo>
                  <a:cubicBezTo>
                    <a:pt x="250" y="11133"/>
                    <a:pt x="322" y="11061"/>
                    <a:pt x="322" y="10978"/>
                  </a:cubicBezTo>
                  <a:lnTo>
                    <a:pt x="322" y="9454"/>
                  </a:lnTo>
                  <a:cubicBezTo>
                    <a:pt x="322" y="9347"/>
                    <a:pt x="334" y="9252"/>
                    <a:pt x="381" y="9144"/>
                  </a:cubicBezTo>
                  <a:lnTo>
                    <a:pt x="1203" y="9847"/>
                  </a:lnTo>
                  <a:cubicBezTo>
                    <a:pt x="1322" y="9942"/>
                    <a:pt x="1393" y="10097"/>
                    <a:pt x="1393" y="10240"/>
                  </a:cubicBezTo>
                  <a:lnTo>
                    <a:pt x="1393" y="10978"/>
                  </a:lnTo>
                  <a:cubicBezTo>
                    <a:pt x="1393" y="11061"/>
                    <a:pt x="1465" y="11133"/>
                    <a:pt x="1560" y="11133"/>
                  </a:cubicBezTo>
                  <a:cubicBezTo>
                    <a:pt x="1643" y="11133"/>
                    <a:pt x="1715" y="11061"/>
                    <a:pt x="1715" y="10978"/>
                  </a:cubicBezTo>
                  <a:lnTo>
                    <a:pt x="1715" y="10240"/>
                  </a:lnTo>
                  <a:cubicBezTo>
                    <a:pt x="1715" y="9990"/>
                    <a:pt x="1620" y="9752"/>
                    <a:pt x="1417" y="9585"/>
                  </a:cubicBezTo>
                  <a:lnTo>
                    <a:pt x="560" y="8847"/>
                  </a:lnTo>
                  <a:cubicBezTo>
                    <a:pt x="643" y="8740"/>
                    <a:pt x="786" y="8656"/>
                    <a:pt x="917" y="8609"/>
                  </a:cubicBezTo>
                  <a:lnTo>
                    <a:pt x="1822" y="8275"/>
                  </a:lnTo>
                  <a:lnTo>
                    <a:pt x="1834" y="8382"/>
                  </a:lnTo>
                  <a:cubicBezTo>
                    <a:pt x="1917" y="8954"/>
                    <a:pt x="2191" y="9466"/>
                    <a:pt x="2632" y="9847"/>
                  </a:cubicBezTo>
                  <a:cubicBezTo>
                    <a:pt x="3060" y="10216"/>
                    <a:pt x="3608" y="10418"/>
                    <a:pt x="4180" y="10418"/>
                  </a:cubicBezTo>
                  <a:cubicBezTo>
                    <a:pt x="4739" y="10418"/>
                    <a:pt x="5287" y="10216"/>
                    <a:pt x="5727" y="9847"/>
                  </a:cubicBezTo>
                  <a:cubicBezTo>
                    <a:pt x="6156" y="9466"/>
                    <a:pt x="6430" y="8954"/>
                    <a:pt x="6513" y="8382"/>
                  </a:cubicBezTo>
                  <a:lnTo>
                    <a:pt x="6525" y="8275"/>
                  </a:lnTo>
                  <a:lnTo>
                    <a:pt x="7430" y="8609"/>
                  </a:lnTo>
                  <a:cubicBezTo>
                    <a:pt x="7573" y="8656"/>
                    <a:pt x="7704" y="8740"/>
                    <a:pt x="7787" y="8847"/>
                  </a:cubicBezTo>
                  <a:lnTo>
                    <a:pt x="6930" y="9585"/>
                  </a:lnTo>
                  <a:cubicBezTo>
                    <a:pt x="6739" y="9752"/>
                    <a:pt x="6632" y="9990"/>
                    <a:pt x="6632" y="10240"/>
                  </a:cubicBezTo>
                  <a:lnTo>
                    <a:pt x="6632" y="10978"/>
                  </a:lnTo>
                  <a:cubicBezTo>
                    <a:pt x="6632" y="11061"/>
                    <a:pt x="6704" y="11133"/>
                    <a:pt x="6799" y="11133"/>
                  </a:cubicBezTo>
                  <a:cubicBezTo>
                    <a:pt x="6882" y="11133"/>
                    <a:pt x="6954" y="11061"/>
                    <a:pt x="6954" y="10978"/>
                  </a:cubicBezTo>
                  <a:lnTo>
                    <a:pt x="6954" y="10240"/>
                  </a:lnTo>
                  <a:cubicBezTo>
                    <a:pt x="6954" y="10097"/>
                    <a:pt x="7037" y="9942"/>
                    <a:pt x="7156" y="9847"/>
                  </a:cubicBezTo>
                  <a:lnTo>
                    <a:pt x="7966" y="9144"/>
                  </a:lnTo>
                  <a:cubicBezTo>
                    <a:pt x="8001" y="9252"/>
                    <a:pt x="8025" y="9347"/>
                    <a:pt x="8025" y="9454"/>
                  </a:cubicBezTo>
                  <a:lnTo>
                    <a:pt x="8025" y="10978"/>
                  </a:lnTo>
                  <a:cubicBezTo>
                    <a:pt x="8025" y="11061"/>
                    <a:pt x="8109" y="11133"/>
                    <a:pt x="8192" y="11133"/>
                  </a:cubicBezTo>
                  <a:cubicBezTo>
                    <a:pt x="8287" y="11133"/>
                    <a:pt x="8359" y="11061"/>
                    <a:pt x="8359" y="10978"/>
                  </a:cubicBezTo>
                  <a:lnTo>
                    <a:pt x="8359" y="9454"/>
                  </a:lnTo>
                  <a:cubicBezTo>
                    <a:pt x="8335" y="8930"/>
                    <a:pt x="8001" y="8478"/>
                    <a:pt x="7525" y="8311"/>
                  </a:cubicBezTo>
                  <a:lnTo>
                    <a:pt x="7287" y="8216"/>
                  </a:lnTo>
                  <a:lnTo>
                    <a:pt x="7287" y="3132"/>
                  </a:lnTo>
                  <a:cubicBezTo>
                    <a:pt x="7287" y="1405"/>
                    <a:pt x="5894" y="0"/>
                    <a:pt x="4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27684;p75">
            <a:extLst>
              <a:ext uri="{FF2B5EF4-FFF2-40B4-BE49-F238E27FC236}">
                <a16:creationId xmlns:a16="http://schemas.microsoft.com/office/drawing/2014/main" xmlns="" id="{C550B294-302C-6939-F327-9BF1E261D41F}"/>
              </a:ext>
            </a:extLst>
          </p:cNvPr>
          <p:cNvGrpSpPr/>
          <p:nvPr/>
        </p:nvGrpSpPr>
        <p:grpSpPr>
          <a:xfrm>
            <a:off x="1551552" y="4567193"/>
            <a:ext cx="773249" cy="676261"/>
            <a:chOff x="4876780" y="2418064"/>
            <a:chExt cx="407774" cy="356627"/>
          </a:xfrm>
          <a:solidFill>
            <a:srgbClr val="1C387E"/>
          </a:solidFill>
        </p:grpSpPr>
        <p:sp>
          <p:nvSpPr>
            <p:cNvPr id="87" name="Google Shape;27685;p75">
              <a:extLst>
                <a:ext uri="{FF2B5EF4-FFF2-40B4-BE49-F238E27FC236}">
                  <a16:creationId xmlns:a16="http://schemas.microsoft.com/office/drawing/2014/main" xmlns="" id="{1AF8DE61-9753-FF63-33C0-56427A8F2EF7}"/>
                </a:ext>
              </a:extLst>
            </p:cNvPr>
            <p:cNvSpPr/>
            <p:nvPr/>
          </p:nvSpPr>
          <p:spPr>
            <a:xfrm>
              <a:off x="4876780" y="2455589"/>
              <a:ext cx="407774" cy="319103"/>
            </a:xfrm>
            <a:custGeom>
              <a:avLst/>
              <a:gdLst/>
              <a:ahLst/>
              <a:cxnLst/>
              <a:rect l="l" t="t" r="r" b="b"/>
              <a:pathLst>
                <a:path w="12812" h="10026" extrusionOk="0">
                  <a:moveTo>
                    <a:pt x="3608" y="393"/>
                  </a:moveTo>
                  <a:cubicBezTo>
                    <a:pt x="3942" y="393"/>
                    <a:pt x="4216" y="619"/>
                    <a:pt x="4216" y="905"/>
                  </a:cubicBezTo>
                  <a:lnTo>
                    <a:pt x="4216" y="929"/>
                  </a:lnTo>
                  <a:cubicBezTo>
                    <a:pt x="4025" y="857"/>
                    <a:pt x="3811" y="810"/>
                    <a:pt x="3608" y="810"/>
                  </a:cubicBezTo>
                  <a:cubicBezTo>
                    <a:pt x="3382" y="810"/>
                    <a:pt x="3192" y="857"/>
                    <a:pt x="2989" y="929"/>
                  </a:cubicBezTo>
                  <a:lnTo>
                    <a:pt x="2989" y="905"/>
                  </a:lnTo>
                  <a:cubicBezTo>
                    <a:pt x="2989" y="619"/>
                    <a:pt x="3275" y="393"/>
                    <a:pt x="3608" y="393"/>
                  </a:cubicBezTo>
                  <a:close/>
                  <a:moveTo>
                    <a:pt x="3620" y="1179"/>
                  </a:moveTo>
                  <a:cubicBezTo>
                    <a:pt x="4287" y="1179"/>
                    <a:pt x="4835" y="1739"/>
                    <a:pt x="4835" y="2405"/>
                  </a:cubicBezTo>
                  <a:cubicBezTo>
                    <a:pt x="4835" y="2536"/>
                    <a:pt x="4823" y="2655"/>
                    <a:pt x="4775" y="2774"/>
                  </a:cubicBezTo>
                  <a:cubicBezTo>
                    <a:pt x="4239" y="2239"/>
                    <a:pt x="3299" y="2012"/>
                    <a:pt x="3263" y="2012"/>
                  </a:cubicBezTo>
                  <a:cubicBezTo>
                    <a:pt x="3248" y="2009"/>
                    <a:pt x="3233" y="2008"/>
                    <a:pt x="3219" y="2008"/>
                  </a:cubicBezTo>
                  <a:cubicBezTo>
                    <a:pt x="3174" y="2008"/>
                    <a:pt x="3132" y="2021"/>
                    <a:pt x="3096" y="2048"/>
                  </a:cubicBezTo>
                  <a:cubicBezTo>
                    <a:pt x="3049" y="2072"/>
                    <a:pt x="3025" y="2131"/>
                    <a:pt x="3037" y="2191"/>
                  </a:cubicBezTo>
                  <a:cubicBezTo>
                    <a:pt x="3037" y="2215"/>
                    <a:pt x="3025" y="2322"/>
                    <a:pt x="2882" y="2465"/>
                  </a:cubicBezTo>
                  <a:cubicBezTo>
                    <a:pt x="2811" y="2536"/>
                    <a:pt x="2811" y="2655"/>
                    <a:pt x="2882" y="2727"/>
                  </a:cubicBezTo>
                  <a:cubicBezTo>
                    <a:pt x="2924" y="2768"/>
                    <a:pt x="2974" y="2789"/>
                    <a:pt x="3023" y="2789"/>
                  </a:cubicBezTo>
                  <a:cubicBezTo>
                    <a:pt x="3073" y="2789"/>
                    <a:pt x="3120" y="2768"/>
                    <a:pt x="3156" y="2727"/>
                  </a:cubicBezTo>
                  <a:cubicBezTo>
                    <a:pt x="3263" y="2631"/>
                    <a:pt x="3323" y="2524"/>
                    <a:pt x="3358" y="2429"/>
                  </a:cubicBezTo>
                  <a:cubicBezTo>
                    <a:pt x="3680" y="2524"/>
                    <a:pt x="4335" y="2762"/>
                    <a:pt x="4632" y="3179"/>
                  </a:cubicBezTo>
                  <a:cubicBezTo>
                    <a:pt x="4537" y="3655"/>
                    <a:pt x="4120" y="4013"/>
                    <a:pt x="3632" y="4013"/>
                  </a:cubicBezTo>
                  <a:cubicBezTo>
                    <a:pt x="3624" y="4013"/>
                    <a:pt x="3616" y="4013"/>
                    <a:pt x="3608" y="4013"/>
                  </a:cubicBezTo>
                  <a:cubicBezTo>
                    <a:pt x="3083" y="4013"/>
                    <a:pt x="2655" y="3636"/>
                    <a:pt x="2608" y="3120"/>
                  </a:cubicBezTo>
                  <a:cubicBezTo>
                    <a:pt x="2608" y="3084"/>
                    <a:pt x="2596" y="3060"/>
                    <a:pt x="2572" y="3048"/>
                  </a:cubicBezTo>
                  <a:cubicBezTo>
                    <a:pt x="2453" y="2846"/>
                    <a:pt x="2394" y="2631"/>
                    <a:pt x="2394" y="2405"/>
                  </a:cubicBezTo>
                  <a:cubicBezTo>
                    <a:pt x="2394" y="1739"/>
                    <a:pt x="2953" y="1179"/>
                    <a:pt x="3620" y="1179"/>
                  </a:cubicBezTo>
                  <a:close/>
                  <a:moveTo>
                    <a:pt x="4013" y="4334"/>
                  </a:moveTo>
                  <a:lnTo>
                    <a:pt x="4013" y="4536"/>
                  </a:lnTo>
                  <a:cubicBezTo>
                    <a:pt x="4025" y="4596"/>
                    <a:pt x="4037" y="4667"/>
                    <a:pt x="4061" y="4715"/>
                  </a:cubicBezTo>
                  <a:lnTo>
                    <a:pt x="3882" y="4870"/>
                  </a:lnTo>
                  <a:cubicBezTo>
                    <a:pt x="3805" y="4947"/>
                    <a:pt x="3701" y="4986"/>
                    <a:pt x="3598" y="4986"/>
                  </a:cubicBezTo>
                  <a:cubicBezTo>
                    <a:pt x="3495" y="4986"/>
                    <a:pt x="3394" y="4947"/>
                    <a:pt x="3323" y="4870"/>
                  </a:cubicBezTo>
                  <a:lnTo>
                    <a:pt x="3144" y="4715"/>
                  </a:lnTo>
                  <a:cubicBezTo>
                    <a:pt x="3168" y="4656"/>
                    <a:pt x="3180" y="4596"/>
                    <a:pt x="3180" y="4536"/>
                  </a:cubicBezTo>
                  <a:lnTo>
                    <a:pt x="3180" y="4334"/>
                  </a:lnTo>
                  <a:cubicBezTo>
                    <a:pt x="3323" y="4382"/>
                    <a:pt x="3454" y="4394"/>
                    <a:pt x="3596" y="4394"/>
                  </a:cubicBezTo>
                  <a:cubicBezTo>
                    <a:pt x="3751" y="4394"/>
                    <a:pt x="3882" y="4382"/>
                    <a:pt x="4013" y="4334"/>
                  </a:cubicBezTo>
                  <a:close/>
                  <a:moveTo>
                    <a:pt x="6013" y="5977"/>
                  </a:moveTo>
                  <a:lnTo>
                    <a:pt x="6013" y="5989"/>
                  </a:lnTo>
                  <a:lnTo>
                    <a:pt x="6025" y="7596"/>
                  </a:lnTo>
                  <a:cubicBezTo>
                    <a:pt x="6025" y="7596"/>
                    <a:pt x="6025" y="7608"/>
                    <a:pt x="6013" y="7608"/>
                  </a:cubicBezTo>
                  <a:lnTo>
                    <a:pt x="3620" y="7608"/>
                  </a:lnTo>
                  <a:cubicBezTo>
                    <a:pt x="3620" y="7608"/>
                    <a:pt x="3608" y="7608"/>
                    <a:pt x="3608" y="7596"/>
                  </a:cubicBezTo>
                  <a:lnTo>
                    <a:pt x="3608" y="5989"/>
                  </a:lnTo>
                  <a:cubicBezTo>
                    <a:pt x="3608" y="5989"/>
                    <a:pt x="3608" y="5977"/>
                    <a:pt x="3620" y="5977"/>
                  </a:cubicBezTo>
                  <a:close/>
                  <a:moveTo>
                    <a:pt x="4358" y="4941"/>
                  </a:moveTo>
                  <a:lnTo>
                    <a:pt x="4989" y="5263"/>
                  </a:lnTo>
                  <a:cubicBezTo>
                    <a:pt x="5120" y="5334"/>
                    <a:pt x="5216" y="5465"/>
                    <a:pt x="5216" y="5620"/>
                  </a:cubicBezTo>
                  <a:lnTo>
                    <a:pt x="3608" y="5620"/>
                  </a:lnTo>
                  <a:cubicBezTo>
                    <a:pt x="3394" y="5620"/>
                    <a:pt x="3215" y="5799"/>
                    <a:pt x="3215" y="6001"/>
                  </a:cubicBezTo>
                  <a:lnTo>
                    <a:pt x="3215" y="6822"/>
                  </a:lnTo>
                  <a:lnTo>
                    <a:pt x="2787" y="6822"/>
                  </a:lnTo>
                  <a:lnTo>
                    <a:pt x="2787" y="6060"/>
                  </a:lnTo>
                  <a:cubicBezTo>
                    <a:pt x="2787" y="5965"/>
                    <a:pt x="2692" y="5870"/>
                    <a:pt x="2596" y="5870"/>
                  </a:cubicBezTo>
                  <a:cubicBezTo>
                    <a:pt x="2489" y="5870"/>
                    <a:pt x="2394" y="5965"/>
                    <a:pt x="2394" y="6060"/>
                  </a:cubicBezTo>
                  <a:lnTo>
                    <a:pt x="2394" y="7013"/>
                  </a:lnTo>
                  <a:cubicBezTo>
                    <a:pt x="2394" y="7120"/>
                    <a:pt x="2489" y="7203"/>
                    <a:pt x="2596" y="7203"/>
                  </a:cubicBezTo>
                  <a:lnTo>
                    <a:pt x="3203" y="7203"/>
                  </a:lnTo>
                  <a:lnTo>
                    <a:pt x="3203" y="7620"/>
                  </a:lnTo>
                  <a:lnTo>
                    <a:pt x="3203" y="7644"/>
                  </a:lnTo>
                  <a:lnTo>
                    <a:pt x="2382" y="7644"/>
                  </a:lnTo>
                  <a:cubicBezTo>
                    <a:pt x="2156" y="7644"/>
                    <a:pt x="1965" y="7465"/>
                    <a:pt x="1965" y="7227"/>
                  </a:cubicBezTo>
                  <a:lnTo>
                    <a:pt x="1965" y="5632"/>
                  </a:lnTo>
                  <a:lnTo>
                    <a:pt x="2001" y="5632"/>
                  </a:lnTo>
                  <a:cubicBezTo>
                    <a:pt x="2001" y="5465"/>
                    <a:pt x="2084" y="5334"/>
                    <a:pt x="2215" y="5263"/>
                  </a:cubicBezTo>
                  <a:lnTo>
                    <a:pt x="2846" y="4941"/>
                  </a:lnTo>
                  <a:lnTo>
                    <a:pt x="3073" y="5156"/>
                  </a:lnTo>
                  <a:cubicBezTo>
                    <a:pt x="3215" y="5298"/>
                    <a:pt x="3406" y="5382"/>
                    <a:pt x="3608" y="5382"/>
                  </a:cubicBezTo>
                  <a:cubicBezTo>
                    <a:pt x="3799" y="5382"/>
                    <a:pt x="3989" y="5298"/>
                    <a:pt x="4144" y="5156"/>
                  </a:cubicBezTo>
                  <a:lnTo>
                    <a:pt x="4358" y="4941"/>
                  </a:lnTo>
                  <a:close/>
                  <a:moveTo>
                    <a:pt x="12026" y="7989"/>
                  </a:moveTo>
                  <a:lnTo>
                    <a:pt x="12026" y="8418"/>
                  </a:lnTo>
                  <a:lnTo>
                    <a:pt x="787" y="8418"/>
                  </a:lnTo>
                  <a:lnTo>
                    <a:pt x="787" y="7989"/>
                  </a:lnTo>
                  <a:close/>
                  <a:moveTo>
                    <a:pt x="3608" y="0"/>
                  </a:moveTo>
                  <a:cubicBezTo>
                    <a:pt x="3049" y="0"/>
                    <a:pt x="2620" y="405"/>
                    <a:pt x="2620" y="893"/>
                  </a:cubicBezTo>
                  <a:cubicBezTo>
                    <a:pt x="2620" y="977"/>
                    <a:pt x="2632" y="1060"/>
                    <a:pt x="2656" y="1131"/>
                  </a:cubicBezTo>
                  <a:cubicBezTo>
                    <a:pt x="2263" y="1417"/>
                    <a:pt x="2013" y="1881"/>
                    <a:pt x="2013" y="2405"/>
                  </a:cubicBezTo>
                  <a:cubicBezTo>
                    <a:pt x="2013" y="2679"/>
                    <a:pt x="2084" y="2953"/>
                    <a:pt x="2215" y="3191"/>
                  </a:cubicBezTo>
                  <a:cubicBezTo>
                    <a:pt x="2275" y="3596"/>
                    <a:pt x="2501" y="3917"/>
                    <a:pt x="2799" y="4144"/>
                  </a:cubicBezTo>
                  <a:lnTo>
                    <a:pt x="2799" y="4525"/>
                  </a:lnTo>
                  <a:lnTo>
                    <a:pt x="2799" y="4548"/>
                  </a:lnTo>
                  <a:lnTo>
                    <a:pt x="2037" y="4917"/>
                  </a:lnTo>
                  <a:cubicBezTo>
                    <a:pt x="1775" y="5048"/>
                    <a:pt x="1608" y="5322"/>
                    <a:pt x="1608" y="5620"/>
                  </a:cubicBezTo>
                  <a:lnTo>
                    <a:pt x="1608" y="7215"/>
                  </a:lnTo>
                  <a:cubicBezTo>
                    <a:pt x="1608" y="7358"/>
                    <a:pt x="1656" y="7513"/>
                    <a:pt x="1727" y="7632"/>
                  </a:cubicBezTo>
                  <a:lnTo>
                    <a:pt x="191" y="7632"/>
                  </a:lnTo>
                  <a:cubicBezTo>
                    <a:pt x="96" y="7632"/>
                    <a:pt x="1" y="7715"/>
                    <a:pt x="1" y="7823"/>
                  </a:cubicBezTo>
                  <a:cubicBezTo>
                    <a:pt x="1" y="7930"/>
                    <a:pt x="96" y="8013"/>
                    <a:pt x="191" y="8013"/>
                  </a:cubicBezTo>
                  <a:lnTo>
                    <a:pt x="406" y="8013"/>
                  </a:lnTo>
                  <a:lnTo>
                    <a:pt x="406" y="9835"/>
                  </a:lnTo>
                  <a:cubicBezTo>
                    <a:pt x="406" y="9930"/>
                    <a:pt x="489" y="10025"/>
                    <a:pt x="596" y="10025"/>
                  </a:cubicBezTo>
                  <a:cubicBezTo>
                    <a:pt x="703" y="10025"/>
                    <a:pt x="787" y="9930"/>
                    <a:pt x="787" y="9835"/>
                  </a:cubicBezTo>
                  <a:lnTo>
                    <a:pt x="787" y="8823"/>
                  </a:lnTo>
                  <a:lnTo>
                    <a:pt x="12026" y="8823"/>
                  </a:lnTo>
                  <a:lnTo>
                    <a:pt x="12026" y="9835"/>
                  </a:lnTo>
                  <a:cubicBezTo>
                    <a:pt x="12026" y="9930"/>
                    <a:pt x="12121" y="10025"/>
                    <a:pt x="12217" y="10025"/>
                  </a:cubicBezTo>
                  <a:cubicBezTo>
                    <a:pt x="12324" y="10025"/>
                    <a:pt x="12419" y="9930"/>
                    <a:pt x="12419" y="9835"/>
                  </a:cubicBezTo>
                  <a:lnTo>
                    <a:pt x="12419" y="8013"/>
                  </a:lnTo>
                  <a:lnTo>
                    <a:pt x="12621" y="8013"/>
                  </a:lnTo>
                  <a:cubicBezTo>
                    <a:pt x="12728" y="8013"/>
                    <a:pt x="12812" y="7930"/>
                    <a:pt x="12812" y="7823"/>
                  </a:cubicBezTo>
                  <a:cubicBezTo>
                    <a:pt x="12800" y="7704"/>
                    <a:pt x="12717" y="7632"/>
                    <a:pt x="12609" y="7632"/>
                  </a:cubicBezTo>
                  <a:lnTo>
                    <a:pt x="6406" y="7632"/>
                  </a:lnTo>
                  <a:lnTo>
                    <a:pt x="6406" y="7608"/>
                  </a:lnTo>
                  <a:lnTo>
                    <a:pt x="6406" y="6001"/>
                  </a:lnTo>
                  <a:cubicBezTo>
                    <a:pt x="6406" y="5799"/>
                    <a:pt x="6228" y="5620"/>
                    <a:pt x="6013" y="5620"/>
                  </a:cubicBezTo>
                  <a:lnTo>
                    <a:pt x="5597" y="5620"/>
                  </a:lnTo>
                  <a:cubicBezTo>
                    <a:pt x="5597" y="5322"/>
                    <a:pt x="5430" y="5048"/>
                    <a:pt x="5168" y="4917"/>
                  </a:cubicBezTo>
                  <a:lnTo>
                    <a:pt x="4406" y="4548"/>
                  </a:lnTo>
                  <a:lnTo>
                    <a:pt x="4406" y="4525"/>
                  </a:lnTo>
                  <a:lnTo>
                    <a:pt x="4406" y="4144"/>
                  </a:lnTo>
                  <a:cubicBezTo>
                    <a:pt x="4716" y="3929"/>
                    <a:pt x="4942" y="3596"/>
                    <a:pt x="4989" y="3191"/>
                  </a:cubicBezTo>
                  <a:cubicBezTo>
                    <a:pt x="5120" y="2953"/>
                    <a:pt x="5192" y="2667"/>
                    <a:pt x="5192" y="2405"/>
                  </a:cubicBezTo>
                  <a:cubicBezTo>
                    <a:pt x="5192" y="1881"/>
                    <a:pt x="4942" y="1417"/>
                    <a:pt x="4561" y="1131"/>
                  </a:cubicBezTo>
                  <a:cubicBezTo>
                    <a:pt x="4585" y="1060"/>
                    <a:pt x="4585" y="988"/>
                    <a:pt x="4585" y="893"/>
                  </a:cubicBezTo>
                  <a:cubicBezTo>
                    <a:pt x="4585" y="405"/>
                    <a:pt x="4144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7686;p75">
              <a:extLst>
                <a:ext uri="{FF2B5EF4-FFF2-40B4-BE49-F238E27FC236}">
                  <a16:creationId xmlns:a16="http://schemas.microsoft.com/office/drawing/2014/main" xmlns="" id="{7C0E59ED-EF85-81FD-575C-2AD3AC5695D6}"/>
                </a:ext>
              </a:extLst>
            </p:cNvPr>
            <p:cNvSpPr/>
            <p:nvPr/>
          </p:nvSpPr>
          <p:spPr>
            <a:xfrm>
              <a:off x="5017012" y="2666287"/>
              <a:ext cx="25016" cy="12158"/>
            </a:xfrm>
            <a:custGeom>
              <a:avLst/>
              <a:gdLst/>
              <a:ahLst/>
              <a:cxnLst/>
              <a:rect l="l" t="t" r="r" b="b"/>
              <a:pathLst>
                <a:path w="786" h="382" extrusionOk="0">
                  <a:moveTo>
                    <a:pt x="191" y="0"/>
                  </a:moveTo>
                  <a:cubicBezTo>
                    <a:pt x="83" y="0"/>
                    <a:pt x="0" y="83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595" y="381"/>
                  </a:lnTo>
                  <a:cubicBezTo>
                    <a:pt x="702" y="381"/>
                    <a:pt x="786" y="298"/>
                    <a:pt x="786" y="191"/>
                  </a:cubicBezTo>
                  <a:cubicBezTo>
                    <a:pt x="786" y="83"/>
                    <a:pt x="702" y="0"/>
                    <a:pt x="5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7687;p75">
              <a:extLst>
                <a:ext uri="{FF2B5EF4-FFF2-40B4-BE49-F238E27FC236}">
                  <a16:creationId xmlns:a16="http://schemas.microsoft.com/office/drawing/2014/main" xmlns="" id="{32B1A241-5F92-2FB4-232B-69D7006E5313}"/>
                </a:ext>
              </a:extLst>
            </p:cNvPr>
            <p:cNvSpPr/>
            <p:nvPr/>
          </p:nvSpPr>
          <p:spPr>
            <a:xfrm>
              <a:off x="5068159" y="2418064"/>
              <a:ext cx="203155" cy="198222"/>
            </a:xfrm>
            <a:custGeom>
              <a:avLst/>
              <a:gdLst/>
              <a:ahLst/>
              <a:cxnLst/>
              <a:rect l="l" t="t" r="r" b="b"/>
              <a:pathLst>
                <a:path w="6383" h="6228" extrusionOk="0">
                  <a:moveTo>
                    <a:pt x="5608" y="346"/>
                  </a:moveTo>
                  <a:cubicBezTo>
                    <a:pt x="5834" y="346"/>
                    <a:pt x="6025" y="524"/>
                    <a:pt x="6025" y="762"/>
                  </a:cubicBezTo>
                  <a:lnTo>
                    <a:pt x="6025" y="3989"/>
                  </a:lnTo>
                  <a:lnTo>
                    <a:pt x="6013" y="3989"/>
                  </a:lnTo>
                  <a:cubicBezTo>
                    <a:pt x="6013" y="4203"/>
                    <a:pt x="5834" y="4406"/>
                    <a:pt x="5596" y="4406"/>
                  </a:cubicBezTo>
                  <a:lnTo>
                    <a:pt x="3203" y="4406"/>
                  </a:lnTo>
                  <a:cubicBezTo>
                    <a:pt x="3156" y="4406"/>
                    <a:pt x="3132" y="4418"/>
                    <a:pt x="3096" y="4430"/>
                  </a:cubicBezTo>
                  <a:lnTo>
                    <a:pt x="1310" y="5727"/>
                  </a:lnTo>
                  <a:lnTo>
                    <a:pt x="1584" y="4620"/>
                  </a:lnTo>
                  <a:cubicBezTo>
                    <a:pt x="1596" y="4561"/>
                    <a:pt x="1584" y="4501"/>
                    <a:pt x="1548" y="4465"/>
                  </a:cubicBezTo>
                  <a:cubicBezTo>
                    <a:pt x="1512" y="4418"/>
                    <a:pt x="1465" y="4382"/>
                    <a:pt x="1405" y="4382"/>
                  </a:cubicBezTo>
                  <a:lnTo>
                    <a:pt x="810" y="4382"/>
                  </a:lnTo>
                  <a:cubicBezTo>
                    <a:pt x="584" y="4382"/>
                    <a:pt x="393" y="4203"/>
                    <a:pt x="393" y="3965"/>
                  </a:cubicBezTo>
                  <a:lnTo>
                    <a:pt x="393" y="762"/>
                  </a:lnTo>
                  <a:cubicBezTo>
                    <a:pt x="393" y="548"/>
                    <a:pt x="572" y="346"/>
                    <a:pt x="810" y="346"/>
                  </a:cubicBezTo>
                  <a:close/>
                  <a:moveTo>
                    <a:pt x="786" y="0"/>
                  </a:moveTo>
                  <a:cubicBezTo>
                    <a:pt x="358" y="0"/>
                    <a:pt x="0" y="358"/>
                    <a:pt x="0" y="786"/>
                  </a:cubicBezTo>
                  <a:lnTo>
                    <a:pt x="0" y="3989"/>
                  </a:lnTo>
                  <a:cubicBezTo>
                    <a:pt x="0" y="4418"/>
                    <a:pt x="358" y="4775"/>
                    <a:pt x="786" y="4775"/>
                  </a:cubicBezTo>
                  <a:lnTo>
                    <a:pt x="1143" y="4775"/>
                  </a:lnTo>
                  <a:lnTo>
                    <a:pt x="881" y="5870"/>
                  </a:lnTo>
                  <a:cubicBezTo>
                    <a:pt x="846" y="5989"/>
                    <a:pt x="893" y="6108"/>
                    <a:pt x="1000" y="6192"/>
                  </a:cubicBezTo>
                  <a:cubicBezTo>
                    <a:pt x="1048" y="6216"/>
                    <a:pt x="1108" y="6227"/>
                    <a:pt x="1167" y="6227"/>
                  </a:cubicBezTo>
                  <a:cubicBezTo>
                    <a:pt x="1227" y="6227"/>
                    <a:pt x="1286" y="6216"/>
                    <a:pt x="1322" y="6168"/>
                  </a:cubicBezTo>
                  <a:lnTo>
                    <a:pt x="3263" y="4775"/>
                  </a:lnTo>
                  <a:lnTo>
                    <a:pt x="5596" y="4775"/>
                  </a:lnTo>
                  <a:cubicBezTo>
                    <a:pt x="6025" y="4775"/>
                    <a:pt x="6382" y="4418"/>
                    <a:pt x="6382" y="3989"/>
                  </a:cubicBezTo>
                  <a:lnTo>
                    <a:pt x="6382" y="786"/>
                  </a:lnTo>
                  <a:cubicBezTo>
                    <a:pt x="6382" y="358"/>
                    <a:pt x="6025" y="0"/>
                    <a:pt x="5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7688;p75">
              <a:extLst>
                <a:ext uri="{FF2B5EF4-FFF2-40B4-BE49-F238E27FC236}">
                  <a16:creationId xmlns:a16="http://schemas.microsoft.com/office/drawing/2014/main" xmlns="" id="{4E2BDECD-41C2-3496-2C5E-9344DE0DABB6}"/>
                </a:ext>
              </a:extLst>
            </p:cNvPr>
            <p:cNvSpPr/>
            <p:nvPr/>
          </p:nvSpPr>
          <p:spPr>
            <a:xfrm>
              <a:off x="5106415" y="2456353"/>
              <a:ext cx="31509" cy="12158"/>
            </a:xfrm>
            <a:custGeom>
              <a:avLst/>
              <a:gdLst/>
              <a:ahLst/>
              <a:cxnLst/>
              <a:rect l="l" t="t" r="r" b="b"/>
              <a:pathLst>
                <a:path w="990" h="382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203" y="381"/>
                  </a:cubicBezTo>
                  <a:lnTo>
                    <a:pt x="799" y="381"/>
                  </a:lnTo>
                  <a:cubicBezTo>
                    <a:pt x="894" y="381"/>
                    <a:pt x="989" y="298"/>
                    <a:pt x="989" y="191"/>
                  </a:cubicBezTo>
                  <a:cubicBezTo>
                    <a:pt x="989" y="83"/>
                    <a:pt x="894" y="0"/>
                    <a:pt x="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7689;p75">
              <a:extLst>
                <a:ext uri="{FF2B5EF4-FFF2-40B4-BE49-F238E27FC236}">
                  <a16:creationId xmlns:a16="http://schemas.microsoft.com/office/drawing/2014/main" xmlns="" id="{98776B59-37C4-52F7-8ACE-02E5D7122E3B}"/>
                </a:ext>
              </a:extLst>
            </p:cNvPr>
            <p:cNvSpPr/>
            <p:nvPr/>
          </p:nvSpPr>
          <p:spPr>
            <a:xfrm>
              <a:off x="5151133" y="2456353"/>
              <a:ext cx="82274" cy="12158"/>
            </a:xfrm>
            <a:custGeom>
              <a:avLst/>
              <a:gdLst/>
              <a:ahLst/>
              <a:cxnLst/>
              <a:rect l="l" t="t" r="r" b="b"/>
              <a:pathLst>
                <a:path w="2585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2394" y="381"/>
                  </a:lnTo>
                  <a:cubicBezTo>
                    <a:pt x="2501" y="381"/>
                    <a:pt x="2584" y="298"/>
                    <a:pt x="2584" y="191"/>
                  </a:cubicBezTo>
                  <a:cubicBezTo>
                    <a:pt x="2584" y="83"/>
                    <a:pt x="2501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7690;p75">
              <a:extLst>
                <a:ext uri="{FF2B5EF4-FFF2-40B4-BE49-F238E27FC236}">
                  <a16:creationId xmlns:a16="http://schemas.microsoft.com/office/drawing/2014/main" xmlns="" id="{C6A6EE79-D1E8-0228-674E-7357308BF7B5}"/>
                </a:ext>
              </a:extLst>
            </p:cNvPr>
            <p:cNvSpPr/>
            <p:nvPr/>
          </p:nvSpPr>
          <p:spPr>
            <a:xfrm>
              <a:off x="5106415" y="2488180"/>
              <a:ext cx="126992" cy="12158"/>
            </a:xfrm>
            <a:custGeom>
              <a:avLst/>
              <a:gdLst/>
              <a:ahLst/>
              <a:cxnLst/>
              <a:rect l="l" t="t" r="r" b="b"/>
              <a:pathLst>
                <a:path w="3990" h="382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203" y="381"/>
                  </a:cubicBezTo>
                  <a:lnTo>
                    <a:pt x="3799" y="381"/>
                  </a:lnTo>
                  <a:cubicBezTo>
                    <a:pt x="3906" y="381"/>
                    <a:pt x="3989" y="298"/>
                    <a:pt x="3989" y="191"/>
                  </a:cubicBezTo>
                  <a:cubicBezTo>
                    <a:pt x="3978" y="83"/>
                    <a:pt x="3906" y="0"/>
                    <a:pt x="3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7691;p75">
              <a:extLst>
                <a:ext uri="{FF2B5EF4-FFF2-40B4-BE49-F238E27FC236}">
                  <a16:creationId xmlns:a16="http://schemas.microsoft.com/office/drawing/2014/main" xmlns="" id="{A9F99112-96CE-A52F-9B18-2BC93ED3DBAC}"/>
                </a:ext>
              </a:extLst>
            </p:cNvPr>
            <p:cNvSpPr/>
            <p:nvPr/>
          </p:nvSpPr>
          <p:spPr>
            <a:xfrm>
              <a:off x="5106415" y="2519626"/>
              <a:ext cx="82656" cy="12540"/>
            </a:xfrm>
            <a:custGeom>
              <a:avLst/>
              <a:gdLst/>
              <a:ahLst/>
              <a:cxnLst/>
              <a:rect l="l" t="t" r="r" b="b"/>
              <a:pathLst>
                <a:path w="2597" h="394" extrusionOk="0">
                  <a:moveTo>
                    <a:pt x="203" y="0"/>
                  </a:moveTo>
                  <a:cubicBezTo>
                    <a:pt x="96" y="0"/>
                    <a:pt x="1" y="96"/>
                    <a:pt x="1" y="203"/>
                  </a:cubicBezTo>
                  <a:cubicBezTo>
                    <a:pt x="1" y="298"/>
                    <a:pt x="96" y="393"/>
                    <a:pt x="203" y="393"/>
                  </a:cubicBezTo>
                  <a:lnTo>
                    <a:pt x="2394" y="393"/>
                  </a:lnTo>
                  <a:cubicBezTo>
                    <a:pt x="2501" y="393"/>
                    <a:pt x="2596" y="298"/>
                    <a:pt x="2596" y="203"/>
                  </a:cubicBezTo>
                  <a:cubicBezTo>
                    <a:pt x="2585" y="96"/>
                    <a:pt x="2501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7692;p75">
              <a:extLst>
                <a:ext uri="{FF2B5EF4-FFF2-40B4-BE49-F238E27FC236}">
                  <a16:creationId xmlns:a16="http://schemas.microsoft.com/office/drawing/2014/main" xmlns="" id="{9B68E0ED-5CFB-1282-5174-597A27E97E90}"/>
                </a:ext>
              </a:extLst>
            </p:cNvPr>
            <p:cNvSpPr/>
            <p:nvPr/>
          </p:nvSpPr>
          <p:spPr>
            <a:xfrm>
              <a:off x="5202312" y="2519626"/>
              <a:ext cx="31095" cy="12540"/>
            </a:xfrm>
            <a:custGeom>
              <a:avLst/>
              <a:gdLst/>
              <a:ahLst/>
              <a:cxnLst/>
              <a:rect l="l" t="t" r="r" b="b"/>
              <a:pathLst>
                <a:path w="977" h="394" extrusionOk="0">
                  <a:moveTo>
                    <a:pt x="191" y="0"/>
                  </a:moveTo>
                  <a:cubicBezTo>
                    <a:pt x="84" y="0"/>
                    <a:pt x="0" y="96"/>
                    <a:pt x="0" y="203"/>
                  </a:cubicBezTo>
                  <a:cubicBezTo>
                    <a:pt x="0" y="298"/>
                    <a:pt x="84" y="393"/>
                    <a:pt x="191" y="393"/>
                  </a:cubicBezTo>
                  <a:lnTo>
                    <a:pt x="786" y="393"/>
                  </a:lnTo>
                  <a:cubicBezTo>
                    <a:pt x="893" y="393"/>
                    <a:pt x="976" y="298"/>
                    <a:pt x="976" y="203"/>
                  </a:cubicBezTo>
                  <a:cubicBezTo>
                    <a:pt x="965" y="96"/>
                    <a:pt x="893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4F3642B0-A284-7F28-F9B0-58DC74AC1820}"/>
              </a:ext>
            </a:extLst>
          </p:cNvPr>
          <p:cNvSpPr txBox="1"/>
          <p:nvPr/>
        </p:nvSpPr>
        <p:spPr>
          <a:xfrm>
            <a:off x="973000" y="5808271"/>
            <a:ext cx="6399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Разъяснения в формате вопросов-ответов к новому Порядку аттестации в ближайшее время будут разосланы в </a:t>
            </a:r>
            <a:r>
              <a:rPr lang="ru-RU" sz="180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регионы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xmlns="" id="{B90DF85A-DA88-3452-3FA7-24B6B2C7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47" y="6389536"/>
            <a:ext cx="602381" cy="336142"/>
          </a:xfrm>
        </p:spPr>
        <p:txBody>
          <a:bodyPr vert="horz" lIns="91440" tIns="45720" rIns="91440" bIns="45720" rtlCol="0" anchor="ctr"/>
          <a:lstStyle/>
          <a:p>
            <a:fld id="{7A7D0BFA-31FF-4593-97A9-6BE861E8BE36}" type="slidenum">
              <a:rPr lang="ru-RU" sz="140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0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B8EA06C-5641-E484-7077-F1CB6471F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65" t="25974" r="14273" b="26175"/>
          <a:stretch/>
        </p:blipFill>
        <p:spPr>
          <a:xfrm>
            <a:off x="0" y="-28876"/>
            <a:ext cx="12192000" cy="6886876"/>
          </a:xfrm>
          <a:prstGeom prst="rect">
            <a:avLst/>
          </a:prstGeom>
        </p:spPr>
      </p:pic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xmlns="" id="{AEDF6DD9-71CF-5C08-6F16-0F51CCAE045C}"/>
              </a:ext>
            </a:extLst>
          </p:cNvPr>
          <p:cNvSpPr/>
          <p:nvPr/>
        </p:nvSpPr>
        <p:spPr>
          <a:xfrm>
            <a:off x="-2498876" y="332326"/>
            <a:ext cx="4524780" cy="2486980"/>
          </a:xfrm>
          <a:prstGeom prst="parallelogram">
            <a:avLst>
              <a:gd name="adj" fmla="val 107813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E21BA4-D9EA-978C-4D48-46E3D8794D21}"/>
              </a:ext>
            </a:extLst>
          </p:cNvPr>
          <p:cNvSpPr txBox="1"/>
          <p:nvPr/>
        </p:nvSpPr>
        <p:spPr>
          <a:xfrm>
            <a:off x="1991998" y="2275739"/>
            <a:ext cx="440023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Проводится в соответствии </a:t>
            </a:r>
          </a:p>
          <a:p>
            <a:pPr>
              <a:lnSpc>
                <a:spcPct val="90000"/>
              </a:lnSpc>
            </a:pPr>
            <a:r>
              <a:rPr lang="ru-RU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с Целевой моделью аттестации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5E4A89-7658-7A98-4C50-89D5241F45D4}"/>
              </a:ext>
            </a:extLst>
          </p:cNvPr>
          <p:cNvSpPr txBox="1"/>
          <p:nvPr/>
        </p:nvSpPr>
        <p:spPr>
          <a:xfrm>
            <a:off x="1981309" y="3504771"/>
            <a:ext cx="425064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Централизация процедуры аттестации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092BA12C-5F56-12B0-81A1-E048FBEAAEF8}"/>
              </a:ext>
            </a:extLst>
          </p:cNvPr>
          <p:cNvCxnSpPr/>
          <p:nvPr/>
        </p:nvCxnSpPr>
        <p:spPr>
          <a:xfrm>
            <a:off x="-1905000" y="6113155"/>
            <a:ext cx="7509933" cy="0"/>
          </a:xfrm>
          <a:prstGeom prst="line">
            <a:avLst/>
          </a:prstGeom>
          <a:ln w="19050">
            <a:solidFill>
              <a:srgbClr val="A3A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F35F8A61-6201-52E9-7855-0079B2BD0471}"/>
              </a:ext>
            </a:extLst>
          </p:cNvPr>
          <p:cNvCxnSpPr>
            <a:cxnSpLocks/>
          </p:cNvCxnSpPr>
          <p:nvPr/>
        </p:nvCxnSpPr>
        <p:spPr>
          <a:xfrm>
            <a:off x="4244741" y="6244077"/>
            <a:ext cx="1997903" cy="0"/>
          </a:xfrm>
          <a:prstGeom prst="line">
            <a:avLst/>
          </a:prstGeom>
          <a:ln w="19050">
            <a:solidFill>
              <a:srgbClr val="A3A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A4582EF3-E6A6-ED8B-3C33-254C72616F1B}"/>
              </a:ext>
            </a:extLst>
          </p:cNvPr>
          <p:cNvCxnSpPr>
            <a:cxnSpLocks/>
          </p:cNvCxnSpPr>
          <p:nvPr/>
        </p:nvCxnSpPr>
        <p:spPr>
          <a:xfrm>
            <a:off x="5420022" y="6370275"/>
            <a:ext cx="1428156" cy="0"/>
          </a:xfrm>
          <a:prstGeom prst="line">
            <a:avLst/>
          </a:prstGeom>
          <a:ln w="19050">
            <a:solidFill>
              <a:srgbClr val="A3A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xmlns="" id="{47CBEEB3-EACD-B535-8A1F-0749963C9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47" y="6389536"/>
            <a:ext cx="602381" cy="336142"/>
          </a:xfrm>
        </p:spPr>
        <p:txBody>
          <a:bodyPr vert="horz" lIns="91440" tIns="45720" rIns="91440" bIns="45720" rtlCol="0" anchor="ctr"/>
          <a:lstStyle/>
          <a:p>
            <a:fld id="{7A7D0BFA-31FF-4593-97A9-6BE861E8BE36}" type="slidenum">
              <a:rPr lang="ru-RU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ru-RU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oogle Shape;27541;p75">
            <a:extLst>
              <a:ext uri="{FF2B5EF4-FFF2-40B4-BE49-F238E27FC236}">
                <a16:creationId xmlns:a16="http://schemas.microsoft.com/office/drawing/2014/main" xmlns="" id="{D89DD492-313A-F366-9905-7734D8C166F1}"/>
              </a:ext>
            </a:extLst>
          </p:cNvPr>
          <p:cNvGrpSpPr/>
          <p:nvPr/>
        </p:nvGrpSpPr>
        <p:grpSpPr>
          <a:xfrm>
            <a:off x="803274" y="3321082"/>
            <a:ext cx="885825" cy="873414"/>
            <a:chOff x="5352728" y="1990239"/>
            <a:chExt cx="327091" cy="322508"/>
          </a:xfrm>
          <a:solidFill>
            <a:srgbClr val="1C387E"/>
          </a:solidFill>
        </p:grpSpPr>
        <p:sp>
          <p:nvSpPr>
            <p:cNvPr id="19" name="Google Shape;27542;p75">
              <a:extLst>
                <a:ext uri="{FF2B5EF4-FFF2-40B4-BE49-F238E27FC236}">
                  <a16:creationId xmlns:a16="http://schemas.microsoft.com/office/drawing/2014/main" xmlns="" id="{EB61FB2B-AFDE-B67F-BBC7-343289FAC201}"/>
                </a:ext>
              </a:extLst>
            </p:cNvPr>
            <p:cNvSpPr/>
            <p:nvPr/>
          </p:nvSpPr>
          <p:spPr>
            <a:xfrm>
              <a:off x="5575935" y="2093297"/>
              <a:ext cx="103885" cy="217923"/>
            </a:xfrm>
            <a:custGeom>
              <a:avLst/>
              <a:gdLst/>
              <a:ahLst/>
              <a:cxnLst/>
              <a:rect l="l" t="t" r="r" b="b"/>
              <a:pathLst>
                <a:path w="3264" h="6847" extrusionOk="0">
                  <a:moveTo>
                    <a:pt x="1084" y="322"/>
                  </a:moveTo>
                  <a:cubicBezTo>
                    <a:pt x="1144" y="322"/>
                    <a:pt x="1203" y="358"/>
                    <a:pt x="1203" y="441"/>
                  </a:cubicBezTo>
                  <a:lnTo>
                    <a:pt x="1203" y="513"/>
                  </a:lnTo>
                  <a:lnTo>
                    <a:pt x="1203" y="1061"/>
                  </a:lnTo>
                  <a:cubicBezTo>
                    <a:pt x="1203" y="1156"/>
                    <a:pt x="1275" y="1227"/>
                    <a:pt x="1370" y="1227"/>
                  </a:cubicBezTo>
                  <a:cubicBezTo>
                    <a:pt x="1453" y="1227"/>
                    <a:pt x="1537" y="1156"/>
                    <a:pt x="1537" y="1061"/>
                  </a:cubicBezTo>
                  <a:lnTo>
                    <a:pt x="1537" y="537"/>
                  </a:lnTo>
                  <a:cubicBezTo>
                    <a:pt x="1549" y="513"/>
                    <a:pt x="1596" y="477"/>
                    <a:pt x="1632" y="477"/>
                  </a:cubicBezTo>
                  <a:lnTo>
                    <a:pt x="1656" y="477"/>
                  </a:lnTo>
                  <a:cubicBezTo>
                    <a:pt x="1715" y="477"/>
                    <a:pt x="1775" y="525"/>
                    <a:pt x="1775" y="596"/>
                  </a:cubicBezTo>
                  <a:lnTo>
                    <a:pt x="1775" y="632"/>
                  </a:lnTo>
                  <a:lnTo>
                    <a:pt x="1775" y="1061"/>
                  </a:lnTo>
                  <a:cubicBezTo>
                    <a:pt x="1775" y="1156"/>
                    <a:pt x="1846" y="1227"/>
                    <a:pt x="1930" y="1227"/>
                  </a:cubicBezTo>
                  <a:cubicBezTo>
                    <a:pt x="2025" y="1227"/>
                    <a:pt x="2096" y="1156"/>
                    <a:pt x="2096" y="1061"/>
                  </a:cubicBezTo>
                  <a:lnTo>
                    <a:pt x="2096" y="656"/>
                  </a:lnTo>
                  <a:cubicBezTo>
                    <a:pt x="2108" y="620"/>
                    <a:pt x="2156" y="596"/>
                    <a:pt x="2203" y="596"/>
                  </a:cubicBezTo>
                  <a:lnTo>
                    <a:pt x="2215" y="596"/>
                  </a:lnTo>
                  <a:cubicBezTo>
                    <a:pt x="2275" y="596"/>
                    <a:pt x="2334" y="644"/>
                    <a:pt x="2334" y="715"/>
                  </a:cubicBezTo>
                  <a:lnTo>
                    <a:pt x="2334" y="822"/>
                  </a:lnTo>
                  <a:lnTo>
                    <a:pt x="2334" y="1156"/>
                  </a:lnTo>
                  <a:cubicBezTo>
                    <a:pt x="2334" y="1239"/>
                    <a:pt x="2406" y="1311"/>
                    <a:pt x="2501" y="1311"/>
                  </a:cubicBezTo>
                  <a:cubicBezTo>
                    <a:pt x="2584" y="1311"/>
                    <a:pt x="2668" y="1239"/>
                    <a:pt x="2668" y="1156"/>
                  </a:cubicBezTo>
                  <a:lnTo>
                    <a:pt x="2668" y="822"/>
                  </a:lnTo>
                  <a:cubicBezTo>
                    <a:pt x="2668" y="763"/>
                    <a:pt x="2703" y="703"/>
                    <a:pt x="2787" y="703"/>
                  </a:cubicBezTo>
                  <a:lnTo>
                    <a:pt x="2799" y="703"/>
                  </a:lnTo>
                  <a:cubicBezTo>
                    <a:pt x="2858" y="703"/>
                    <a:pt x="2918" y="751"/>
                    <a:pt x="2918" y="822"/>
                  </a:cubicBezTo>
                  <a:lnTo>
                    <a:pt x="2918" y="1584"/>
                  </a:lnTo>
                  <a:lnTo>
                    <a:pt x="2918" y="1596"/>
                  </a:lnTo>
                  <a:cubicBezTo>
                    <a:pt x="2930" y="1787"/>
                    <a:pt x="2918" y="2346"/>
                    <a:pt x="2632" y="2596"/>
                  </a:cubicBezTo>
                  <a:cubicBezTo>
                    <a:pt x="2608" y="2620"/>
                    <a:pt x="2572" y="2668"/>
                    <a:pt x="2572" y="2715"/>
                  </a:cubicBezTo>
                  <a:lnTo>
                    <a:pt x="2572" y="3216"/>
                  </a:lnTo>
                  <a:lnTo>
                    <a:pt x="1025" y="3216"/>
                  </a:lnTo>
                  <a:lnTo>
                    <a:pt x="1025" y="2858"/>
                  </a:lnTo>
                  <a:cubicBezTo>
                    <a:pt x="1025" y="2823"/>
                    <a:pt x="1001" y="2763"/>
                    <a:pt x="965" y="2727"/>
                  </a:cubicBezTo>
                  <a:cubicBezTo>
                    <a:pt x="929" y="2727"/>
                    <a:pt x="394" y="2311"/>
                    <a:pt x="358" y="1870"/>
                  </a:cubicBezTo>
                  <a:cubicBezTo>
                    <a:pt x="346" y="1608"/>
                    <a:pt x="334" y="1287"/>
                    <a:pt x="417" y="1215"/>
                  </a:cubicBezTo>
                  <a:cubicBezTo>
                    <a:pt x="453" y="1189"/>
                    <a:pt x="496" y="1175"/>
                    <a:pt x="560" y="1175"/>
                  </a:cubicBezTo>
                  <a:cubicBezTo>
                    <a:pt x="581" y="1175"/>
                    <a:pt x="605" y="1177"/>
                    <a:pt x="632" y="1180"/>
                  </a:cubicBezTo>
                  <a:lnTo>
                    <a:pt x="632" y="1406"/>
                  </a:lnTo>
                  <a:cubicBezTo>
                    <a:pt x="632" y="1489"/>
                    <a:pt x="703" y="1572"/>
                    <a:pt x="787" y="1572"/>
                  </a:cubicBezTo>
                  <a:cubicBezTo>
                    <a:pt x="882" y="1572"/>
                    <a:pt x="953" y="1489"/>
                    <a:pt x="953" y="1406"/>
                  </a:cubicBezTo>
                  <a:lnTo>
                    <a:pt x="953" y="441"/>
                  </a:lnTo>
                  <a:cubicBezTo>
                    <a:pt x="953" y="382"/>
                    <a:pt x="1001" y="322"/>
                    <a:pt x="1072" y="322"/>
                  </a:cubicBezTo>
                  <a:close/>
                  <a:moveTo>
                    <a:pt x="2799" y="3537"/>
                  </a:moveTo>
                  <a:lnTo>
                    <a:pt x="2799" y="4037"/>
                  </a:lnTo>
                  <a:lnTo>
                    <a:pt x="751" y="4037"/>
                  </a:lnTo>
                  <a:lnTo>
                    <a:pt x="751" y="3537"/>
                  </a:lnTo>
                  <a:close/>
                  <a:moveTo>
                    <a:pt x="2799" y="4370"/>
                  </a:moveTo>
                  <a:lnTo>
                    <a:pt x="2799" y="6525"/>
                  </a:lnTo>
                  <a:lnTo>
                    <a:pt x="751" y="6525"/>
                  </a:lnTo>
                  <a:lnTo>
                    <a:pt x="751" y="4370"/>
                  </a:lnTo>
                  <a:close/>
                  <a:moveTo>
                    <a:pt x="1072" y="1"/>
                  </a:moveTo>
                  <a:cubicBezTo>
                    <a:pt x="834" y="1"/>
                    <a:pt x="644" y="203"/>
                    <a:pt x="644" y="429"/>
                  </a:cubicBezTo>
                  <a:lnTo>
                    <a:pt x="644" y="846"/>
                  </a:lnTo>
                  <a:cubicBezTo>
                    <a:pt x="621" y="845"/>
                    <a:pt x="600" y="844"/>
                    <a:pt x="579" y="844"/>
                  </a:cubicBezTo>
                  <a:cubicBezTo>
                    <a:pt x="433" y="844"/>
                    <a:pt x="321" y="880"/>
                    <a:pt x="227" y="953"/>
                  </a:cubicBezTo>
                  <a:cubicBezTo>
                    <a:pt x="1" y="1144"/>
                    <a:pt x="13" y="1525"/>
                    <a:pt x="48" y="1882"/>
                  </a:cubicBezTo>
                  <a:cubicBezTo>
                    <a:pt x="72" y="2370"/>
                    <a:pt x="525" y="2787"/>
                    <a:pt x="679" y="2930"/>
                  </a:cubicBezTo>
                  <a:lnTo>
                    <a:pt x="679" y="3216"/>
                  </a:lnTo>
                  <a:lnTo>
                    <a:pt x="596" y="3216"/>
                  </a:lnTo>
                  <a:cubicBezTo>
                    <a:pt x="513" y="3216"/>
                    <a:pt x="429" y="3287"/>
                    <a:pt x="429" y="3382"/>
                  </a:cubicBezTo>
                  <a:lnTo>
                    <a:pt x="429" y="4216"/>
                  </a:lnTo>
                  <a:lnTo>
                    <a:pt x="429" y="6692"/>
                  </a:lnTo>
                  <a:cubicBezTo>
                    <a:pt x="429" y="6775"/>
                    <a:pt x="513" y="6847"/>
                    <a:pt x="596" y="6847"/>
                  </a:cubicBezTo>
                  <a:lnTo>
                    <a:pt x="2977" y="6847"/>
                  </a:lnTo>
                  <a:cubicBezTo>
                    <a:pt x="3061" y="6847"/>
                    <a:pt x="3144" y="6775"/>
                    <a:pt x="3144" y="6692"/>
                  </a:cubicBezTo>
                  <a:lnTo>
                    <a:pt x="3144" y="4204"/>
                  </a:lnTo>
                  <a:lnTo>
                    <a:pt x="3144" y="3370"/>
                  </a:lnTo>
                  <a:cubicBezTo>
                    <a:pt x="3120" y="3275"/>
                    <a:pt x="3049" y="3204"/>
                    <a:pt x="2965" y="3204"/>
                  </a:cubicBezTo>
                  <a:lnTo>
                    <a:pt x="2858" y="3204"/>
                  </a:lnTo>
                  <a:lnTo>
                    <a:pt x="2858" y="2763"/>
                  </a:lnTo>
                  <a:cubicBezTo>
                    <a:pt x="3263" y="2358"/>
                    <a:pt x="3215" y="1644"/>
                    <a:pt x="3204" y="1549"/>
                  </a:cubicBezTo>
                  <a:lnTo>
                    <a:pt x="3204" y="810"/>
                  </a:lnTo>
                  <a:cubicBezTo>
                    <a:pt x="3204" y="572"/>
                    <a:pt x="3013" y="382"/>
                    <a:pt x="2763" y="382"/>
                  </a:cubicBezTo>
                  <a:lnTo>
                    <a:pt x="2751" y="382"/>
                  </a:lnTo>
                  <a:cubicBezTo>
                    <a:pt x="2680" y="382"/>
                    <a:pt x="2608" y="394"/>
                    <a:pt x="2549" y="441"/>
                  </a:cubicBezTo>
                  <a:cubicBezTo>
                    <a:pt x="2465" y="334"/>
                    <a:pt x="2334" y="275"/>
                    <a:pt x="2203" y="275"/>
                  </a:cubicBezTo>
                  <a:lnTo>
                    <a:pt x="2191" y="275"/>
                  </a:lnTo>
                  <a:cubicBezTo>
                    <a:pt x="2120" y="275"/>
                    <a:pt x="2037" y="287"/>
                    <a:pt x="1977" y="322"/>
                  </a:cubicBezTo>
                  <a:cubicBezTo>
                    <a:pt x="1906" y="227"/>
                    <a:pt x="1787" y="168"/>
                    <a:pt x="1656" y="168"/>
                  </a:cubicBezTo>
                  <a:lnTo>
                    <a:pt x="1632" y="168"/>
                  </a:lnTo>
                  <a:cubicBezTo>
                    <a:pt x="1572" y="168"/>
                    <a:pt x="1525" y="179"/>
                    <a:pt x="1453" y="203"/>
                  </a:cubicBezTo>
                  <a:cubicBezTo>
                    <a:pt x="1382" y="84"/>
                    <a:pt x="1251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543;p75">
              <a:extLst>
                <a:ext uri="{FF2B5EF4-FFF2-40B4-BE49-F238E27FC236}">
                  <a16:creationId xmlns:a16="http://schemas.microsoft.com/office/drawing/2014/main" xmlns="" id="{0CE8FEA5-0555-DFFA-AA7E-2A604881FF7A}"/>
                </a:ext>
              </a:extLst>
            </p:cNvPr>
            <p:cNvSpPr/>
            <p:nvPr/>
          </p:nvSpPr>
          <p:spPr>
            <a:xfrm>
              <a:off x="5426250" y="1990239"/>
              <a:ext cx="191029" cy="322508"/>
            </a:xfrm>
            <a:custGeom>
              <a:avLst/>
              <a:gdLst/>
              <a:ahLst/>
              <a:cxnLst/>
              <a:rect l="l" t="t" r="r" b="b"/>
              <a:pathLst>
                <a:path w="6002" h="10133" extrusionOk="0">
                  <a:moveTo>
                    <a:pt x="584" y="298"/>
                  </a:moveTo>
                  <a:lnTo>
                    <a:pt x="977" y="322"/>
                  </a:lnTo>
                  <a:lnTo>
                    <a:pt x="870" y="584"/>
                  </a:lnTo>
                  <a:lnTo>
                    <a:pt x="584" y="298"/>
                  </a:lnTo>
                  <a:close/>
                  <a:moveTo>
                    <a:pt x="1299" y="381"/>
                  </a:moveTo>
                  <a:lnTo>
                    <a:pt x="2322" y="810"/>
                  </a:lnTo>
                  <a:lnTo>
                    <a:pt x="2203" y="1239"/>
                  </a:lnTo>
                  <a:lnTo>
                    <a:pt x="1120" y="774"/>
                  </a:lnTo>
                  <a:lnTo>
                    <a:pt x="1299" y="381"/>
                  </a:lnTo>
                  <a:close/>
                  <a:moveTo>
                    <a:pt x="4739" y="1834"/>
                  </a:moveTo>
                  <a:lnTo>
                    <a:pt x="5097" y="1977"/>
                  </a:lnTo>
                  <a:lnTo>
                    <a:pt x="4918" y="2382"/>
                  </a:lnTo>
                  <a:lnTo>
                    <a:pt x="4620" y="2263"/>
                  </a:lnTo>
                  <a:cubicBezTo>
                    <a:pt x="4632" y="2251"/>
                    <a:pt x="4632" y="2227"/>
                    <a:pt x="4632" y="2227"/>
                  </a:cubicBezTo>
                  <a:lnTo>
                    <a:pt x="4739" y="1834"/>
                  </a:lnTo>
                  <a:close/>
                  <a:moveTo>
                    <a:pt x="5406" y="2108"/>
                  </a:moveTo>
                  <a:lnTo>
                    <a:pt x="5585" y="2191"/>
                  </a:lnTo>
                  <a:cubicBezTo>
                    <a:pt x="5609" y="2203"/>
                    <a:pt x="5632" y="2215"/>
                    <a:pt x="5644" y="2251"/>
                  </a:cubicBezTo>
                  <a:cubicBezTo>
                    <a:pt x="5656" y="2274"/>
                    <a:pt x="5656" y="2298"/>
                    <a:pt x="5644" y="2322"/>
                  </a:cubicBezTo>
                  <a:lnTo>
                    <a:pt x="5549" y="2524"/>
                  </a:lnTo>
                  <a:cubicBezTo>
                    <a:pt x="5537" y="2560"/>
                    <a:pt x="5525" y="2572"/>
                    <a:pt x="5490" y="2584"/>
                  </a:cubicBezTo>
                  <a:cubicBezTo>
                    <a:pt x="5478" y="2590"/>
                    <a:pt x="5463" y="2593"/>
                    <a:pt x="5449" y="2593"/>
                  </a:cubicBezTo>
                  <a:cubicBezTo>
                    <a:pt x="5436" y="2593"/>
                    <a:pt x="5424" y="2590"/>
                    <a:pt x="5418" y="2584"/>
                  </a:cubicBezTo>
                  <a:lnTo>
                    <a:pt x="5228" y="2513"/>
                  </a:lnTo>
                  <a:lnTo>
                    <a:pt x="5406" y="2108"/>
                  </a:lnTo>
                  <a:close/>
                  <a:moveTo>
                    <a:pt x="2906" y="405"/>
                  </a:moveTo>
                  <a:cubicBezTo>
                    <a:pt x="2930" y="405"/>
                    <a:pt x="2965" y="429"/>
                    <a:pt x="2977" y="441"/>
                  </a:cubicBezTo>
                  <a:cubicBezTo>
                    <a:pt x="2989" y="477"/>
                    <a:pt x="2989" y="500"/>
                    <a:pt x="2989" y="536"/>
                  </a:cubicBezTo>
                  <a:lnTo>
                    <a:pt x="2977" y="608"/>
                  </a:lnTo>
                  <a:lnTo>
                    <a:pt x="2787" y="1262"/>
                  </a:lnTo>
                  <a:cubicBezTo>
                    <a:pt x="2751" y="1358"/>
                    <a:pt x="2811" y="1441"/>
                    <a:pt x="2882" y="1453"/>
                  </a:cubicBezTo>
                  <a:lnTo>
                    <a:pt x="2930" y="1453"/>
                  </a:lnTo>
                  <a:cubicBezTo>
                    <a:pt x="3001" y="1453"/>
                    <a:pt x="3061" y="1417"/>
                    <a:pt x="3084" y="1334"/>
                  </a:cubicBezTo>
                  <a:lnTo>
                    <a:pt x="3263" y="703"/>
                  </a:lnTo>
                  <a:cubicBezTo>
                    <a:pt x="3287" y="667"/>
                    <a:pt x="3335" y="655"/>
                    <a:pt x="3382" y="655"/>
                  </a:cubicBezTo>
                  <a:lnTo>
                    <a:pt x="3394" y="655"/>
                  </a:lnTo>
                  <a:cubicBezTo>
                    <a:pt x="3418" y="655"/>
                    <a:pt x="3454" y="679"/>
                    <a:pt x="3465" y="703"/>
                  </a:cubicBezTo>
                  <a:cubicBezTo>
                    <a:pt x="3477" y="727"/>
                    <a:pt x="3477" y="762"/>
                    <a:pt x="3477" y="786"/>
                  </a:cubicBezTo>
                  <a:lnTo>
                    <a:pt x="3323" y="1358"/>
                  </a:lnTo>
                  <a:cubicBezTo>
                    <a:pt x="3287" y="1441"/>
                    <a:pt x="3346" y="1536"/>
                    <a:pt x="3418" y="1548"/>
                  </a:cubicBezTo>
                  <a:lnTo>
                    <a:pt x="3465" y="1548"/>
                  </a:lnTo>
                  <a:cubicBezTo>
                    <a:pt x="3537" y="1548"/>
                    <a:pt x="3596" y="1501"/>
                    <a:pt x="3620" y="1429"/>
                  </a:cubicBezTo>
                  <a:lnTo>
                    <a:pt x="3763" y="905"/>
                  </a:lnTo>
                  <a:cubicBezTo>
                    <a:pt x="3794" y="885"/>
                    <a:pt x="3825" y="855"/>
                    <a:pt x="3863" y="855"/>
                  </a:cubicBezTo>
                  <a:cubicBezTo>
                    <a:pt x="3869" y="855"/>
                    <a:pt x="3876" y="856"/>
                    <a:pt x="3882" y="858"/>
                  </a:cubicBezTo>
                  <a:lnTo>
                    <a:pt x="3894" y="858"/>
                  </a:lnTo>
                  <a:cubicBezTo>
                    <a:pt x="3954" y="881"/>
                    <a:pt x="4001" y="941"/>
                    <a:pt x="3989" y="1000"/>
                  </a:cubicBezTo>
                  <a:lnTo>
                    <a:pt x="3954" y="1096"/>
                  </a:lnTo>
                  <a:lnTo>
                    <a:pt x="3823" y="1536"/>
                  </a:lnTo>
                  <a:cubicBezTo>
                    <a:pt x="3799" y="1620"/>
                    <a:pt x="3835" y="1703"/>
                    <a:pt x="3930" y="1739"/>
                  </a:cubicBezTo>
                  <a:lnTo>
                    <a:pt x="3977" y="1739"/>
                  </a:lnTo>
                  <a:cubicBezTo>
                    <a:pt x="4049" y="1739"/>
                    <a:pt x="4108" y="1691"/>
                    <a:pt x="4120" y="1620"/>
                  </a:cubicBezTo>
                  <a:lnTo>
                    <a:pt x="4251" y="1167"/>
                  </a:lnTo>
                  <a:cubicBezTo>
                    <a:pt x="4272" y="1115"/>
                    <a:pt x="4320" y="1082"/>
                    <a:pt x="4371" y="1082"/>
                  </a:cubicBezTo>
                  <a:cubicBezTo>
                    <a:pt x="4379" y="1082"/>
                    <a:pt x="4386" y="1082"/>
                    <a:pt x="4394" y="1084"/>
                  </a:cubicBezTo>
                  <a:lnTo>
                    <a:pt x="4406" y="1084"/>
                  </a:lnTo>
                  <a:cubicBezTo>
                    <a:pt x="4466" y="1096"/>
                    <a:pt x="4513" y="1155"/>
                    <a:pt x="4489" y="1215"/>
                  </a:cubicBezTo>
                  <a:lnTo>
                    <a:pt x="4251" y="2084"/>
                  </a:lnTo>
                  <a:lnTo>
                    <a:pt x="4251" y="2096"/>
                  </a:lnTo>
                  <a:cubicBezTo>
                    <a:pt x="4323" y="2191"/>
                    <a:pt x="4216" y="2870"/>
                    <a:pt x="3811" y="3084"/>
                  </a:cubicBezTo>
                  <a:cubicBezTo>
                    <a:pt x="3751" y="3108"/>
                    <a:pt x="3727" y="3167"/>
                    <a:pt x="3727" y="3227"/>
                  </a:cubicBezTo>
                  <a:lnTo>
                    <a:pt x="3727" y="3715"/>
                  </a:lnTo>
                  <a:lnTo>
                    <a:pt x="2192" y="3715"/>
                  </a:lnTo>
                  <a:lnTo>
                    <a:pt x="2192" y="2941"/>
                  </a:lnTo>
                  <a:cubicBezTo>
                    <a:pt x="2192" y="2905"/>
                    <a:pt x="2180" y="2870"/>
                    <a:pt x="2144" y="2846"/>
                  </a:cubicBezTo>
                  <a:cubicBezTo>
                    <a:pt x="2144" y="2846"/>
                    <a:pt x="1715" y="2310"/>
                    <a:pt x="1787" y="1870"/>
                  </a:cubicBezTo>
                  <a:cubicBezTo>
                    <a:pt x="1822" y="1739"/>
                    <a:pt x="1834" y="1572"/>
                    <a:pt x="1870" y="1453"/>
                  </a:cubicBezTo>
                  <a:lnTo>
                    <a:pt x="2168" y="1572"/>
                  </a:lnTo>
                  <a:cubicBezTo>
                    <a:pt x="2192" y="1620"/>
                    <a:pt x="2239" y="1667"/>
                    <a:pt x="2275" y="1679"/>
                  </a:cubicBezTo>
                  <a:cubicBezTo>
                    <a:pt x="2294" y="1686"/>
                    <a:pt x="2312" y="1690"/>
                    <a:pt x="2330" y="1690"/>
                  </a:cubicBezTo>
                  <a:cubicBezTo>
                    <a:pt x="2401" y="1690"/>
                    <a:pt x="2456" y="1636"/>
                    <a:pt x="2465" y="1560"/>
                  </a:cubicBezTo>
                  <a:lnTo>
                    <a:pt x="2751" y="489"/>
                  </a:lnTo>
                  <a:cubicBezTo>
                    <a:pt x="2751" y="465"/>
                    <a:pt x="2787" y="429"/>
                    <a:pt x="2799" y="417"/>
                  </a:cubicBezTo>
                  <a:cubicBezTo>
                    <a:pt x="2834" y="405"/>
                    <a:pt x="2858" y="405"/>
                    <a:pt x="2882" y="405"/>
                  </a:cubicBezTo>
                  <a:close/>
                  <a:moveTo>
                    <a:pt x="3942" y="4048"/>
                  </a:moveTo>
                  <a:lnTo>
                    <a:pt x="3942" y="4549"/>
                  </a:lnTo>
                  <a:lnTo>
                    <a:pt x="1894" y="4549"/>
                  </a:lnTo>
                  <a:lnTo>
                    <a:pt x="1894" y="4048"/>
                  </a:lnTo>
                  <a:close/>
                  <a:moveTo>
                    <a:pt x="191" y="0"/>
                  </a:moveTo>
                  <a:cubicBezTo>
                    <a:pt x="120" y="0"/>
                    <a:pt x="60" y="24"/>
                    <a:pt x="36" y="84"/>
                  </a:cubicBezTo>
                  <a:cubicBezTo>
                    <a:pt x="1" y="143"/>
                    <a:pt x="13" y="227"/>
                    <a:pt x="60" y="262"/>
                  </a:cubicBezTo>
                  <a:lnTo>
                    <a:pt x="822" y="1012"/>
                  </a:lnTo>
                  <a:lnTo>
                    <a:pt x="834" y="1024"/>
                  </a:lnTo>
                  <a:lnTo>
                    <a:pt x="846" y="1024"/>
                  </a:lnTo>
                  <a:cubicBezTo>
                    <a:pt x="870" y="1036"/>
                    <a:pt x="894" y="1060"/>
                    <a:pt x="906" y="1060"/>
                  </a:cubicBezTo>
                  <a:lnTo>
                    <a:pt x="1596" y="1358"/>
                  </a:lnTo>
                  <a:cubicBezTo>
                    <a:pt x="1549" y="1501"/>
                    <a:pt x="1501" y="1679"/>
                    <a:pt x="1489" y="1846"/>
                  </a:cubicBezTo>
                  <a:cubicBezTo>
                    <a:pt x="1406" y="2346"/>
                    <a:pt x="1763" y="2870"/>
                    <a:pt x="1870" y="3036"/>
                  </a:cubicBezTo>
                  <a:lnTo>
                    <a:pt x="1870" y="3763"/>
                  </a:lnTo>
                  <a:lnTo>
                    <a:pt x="1739" y="3763"/>
                  </a:lnTo>
                  <a:cubicBezTo>
                    <a:pt x="1656" y="3763"/>
                    <a:pt x="1572" y="3834"/>
                    <a:pt x="1572" y="3929"/>
                  </a:cubicBezTo>
                  <a:lnTo>
                    <a:pt x="1572" y="4763"/>
                  </a:lnTo>
                  <a:lnTo>
                    <a:pt x="1572" y="9966"/>
                  </a:lnTo>
                  <a:cubicBezTo>
                    <a:pt x="1572" y="10061"/>
                    <a:pt x="1656" y="10133"/>
                    <a:pt x="1739" y="10133"/>
                  </a:cubicBezTo>
                  <a:lnTo>
                    <a:pt x="4120" y="10133"/>
                  </a:lnTo>
                  <a:cubicBezTo>
                    <a:pt x="4216" y="10133"/>
                    <a:pt x="4287" y="10061"/>
                    <a:pt x="4287" y="9966"/>
                  </a:cubicBezTo>
                  <a:lnTo>
                    <a:pt x="4287" y="5942"/>
                  </a:lnTo>
                  <a:cubicBezTo>
                    <a:pt x="4287" y="5846"/>
                    <a:pt x="4216" y="5775"/>
                    <a:pt x="4120" y="5775"/>
                  </a:cubicBezTo>
                  <a:cubicBezTo>
                    <a:pt x="4037" y="5775"/>
                    <a:pt x="3954" y="5846"/>
                    <a:pt x="3954" y="5942"/>
                  </a:cubicBezTo>
                  <a:lnTo>
                    <a:pt x="3954" y="9811"/>
                  </a:lnTo>
                  <a:lnTo>
                    <a:pt x="1906" y="9811"/>
                  </a:lnTo>
                  <a:lnTo>
                    <a:pt x="1906" y="4930"/>
                  </a:lnTo>
                  <a:lnTo>
                    <a:pt x="3954" y="4930"/>
                  </a:lnTo>
                  <a:lnTo>
                    <a:pt x="3954" y="5191"/>
                  </a:lnTo>
                  <a:lnTo>
                    <a:pt x="3954" y="5370"/>
                  </a:lnTo>
                  <a:cubicBezTo>
                    <a:pt x="3954" y="5465"/>
                    <a:pt x="4037" y="5537"/>
                    <a:pt x="4120" y="5537"/>
                  </a:cubicBezTo>
                  <a:cubicBezTo>
                    <a:pt x="4216" y="5537"/>
                    <a:pt x="4287" y="5465"/>
                    <a:pt x="4287" y="5370"/>
                  </a:cubicBezTo>
                  <a:lnTo>
                    <a:pt x="4287" y="5191"/>
                  </a:lnTo>
                  <a:lnTo>
                    <a:pt x="4287" y="4715"/>
                  </a:lnTo>
                  <a:lnTo>
                    <a:pt x="4287" y="3882"/>
                  </a:lnTo>
                  <a:cubicBezTo>
                    <a:pt x="4287" y="3787"/>
                    <a:pt x="4216" y="3715"/>
                    <a:pt x="4120" y="3715"/>
                  </a:cubicBezTo>
                  <a:lnTo>
                    <a:pt x="4049" y="3715"/>
                  </a:lnTo>
                  <a:lnTo>
                    <a:pt x="4049" y="3298"/>
                  </a:lnTo>
                  <a:cubicBezTo>
                    <a:pt x="4323" y="3120"/>
                    <a:pt x="4466" y="2810"/>
                    <a:pt x="4549" y="2572"/>
                  </a:cubicBezTo>
                  <a:lnTo>
                    <a:pt x="5299" y="2882"/>
                  </a:lnTo>
                  <a:cubicBezTo>
                    <a:pt x="5359" y="2917"/>
                    <a:pt x="5406" y="2917"/>
                    <a:pt x="5466" y="2917"/>
                  </a:cubicBezTo>
                  <a:cubicBezTo>
                    <a:pt x="5525" y="2917"/>
                    <a:pt x="5561" y="2905"/>
                    <a:pt x="5621" y="2882"/>
                  </a:cubicBezTo>
                  <a:cubicBezTo>
                    <a:pt x="5728" y="2846"/>
                    <a:pt x="5823" y="2763"/>
                    <a:pt x="5859" y="2667"/>
                  </a:cubicBezTo>
                  <a:lnTo>
                    <a:pt x="5954" y="2453"/>
                  </a:lnTo>
                  <a:cubicBezTo>
                    <a:pt x="6002" y="2346"/>
                    <a:pt x="6002" y="2227"/>
                    <a:pt x="5954" y="2132"/>
                  </a:cubicBezTo>
                  <a:cubicBezTo>
                    <a:pt x="5906" y="2024"/>
                    <a:pt x="5835" y="1929"/>
                    <a:pt x="5728" y="1893"/>
                  </a:cubicBezTo>
                  <a:lnTo>
                    <a:pt x="4847" y="1512"/>
                  </a:lnTo>
                  <a:lnTo>
                    <a:pt x="4894" y="1370"/>
                  </a:lnTo>
                  <a:cubicBezTo>
                    <a:pt x="4930" y="1251"/>
                    <a:pt x="4906" y="1131"/>
                    <a:pt x="4835" y="1036"/>
                  </a:cubicBezTo>
                  <a:cubicBezTo>
                    <a:pt x="4775" y="941"/>
                    <a:pt x="4668" y="881"/>
                    <a:pt x="4573" y="846"/>
                  </a:cubicBezTo>
                  <a:lnTo>
                    <a:pt x="4549" y="846"/>
                  </a:lnTo>
                  <a:cubicBezTo>
                    <a:pt x="4513" y="840"/>
                    <a:pt x="4478" y="837"/>
                    <a:pt x="4442" y="837"/>
                  </a:cubicBezTo>
                  <a:cubicBezTo>
                    <a:pt x="4406" y="837"/>
                    <a:pt x="4370" y="840"/>
                    <a:pt x="4335" y="846"/>
                  </a:cubicBezTo>
                  <a:cubicBezTo>
                    <a:pt x="4275" y="727"/>
                    <a:pt x="4168" y="643"/>
                    <a:pt x="4037" y="608"/>
                  </a:cubicBezTo>
                  <a:lnTo>
                    <a:pt x="4013" y="608"/>
                  </a:lnTo>
                  <a:cubicBezTo>
                    <a:pt x="3977" y="602"/>
                    <a:pt x="3942" y="599"/>
                    <a:pt x="3907" y="599"/>
                  </a:cubicBezTo>
                  <a:cubicBezTo>
                    <a:pt x="3873" y="599"/>
                    <a:pt x="3841" y="602"/>
                    <a:pt x="3811" y="608"/>
                  </a:cubicBezTo>
                  <a:cubicBezTo>
                    <a:pt x="3811" y="596"/>
                    <a:pt x="3799" y="596"/>
                    <a:pt x="3799" y="584"/>
                  </a:cubicBezTo>
                  <a:cubicBezTo>
                    <a:pt x="3739" y="477"/>
                    <a:pt x="3632" y="417"/>
                    <a:pt x="3525" y="381"/>
                  </a:cubicBezTo>
                  <a:lnTo>
                    <a:pt x="3513" y="381"/>
                  </a:lnTo>
                  <a:cubicBezTo>
                    <a:pt x="3483" y="375"/>
                    <a:pt x="3454" y="372"/>
                    <a:pt x="3424" y="372"/>
                  </a:cubicBezTo>
                  <a:cubicBezTo>
                    <a:pt x="3394" y="372"/>
                    <a:pt x="3364" y="375"/>
                    <a:pt x="3335" y="381"/>
                  </a:cubicBezTo>
                  <a:cubicBezTo>
                    <a:pt x="3323" y="358"/>
                    <a:pt x="3299" y="322"/>
                    <a:pt x="3287" y="310"/>
                  </a:cubicBezTo>
                  <a:cubicBezTo>
                    <a:pt x="3227" y="203"/>
                    <a:pt x="3120" y="143"/>
                    <a:pt x="3025" y="119"/>
                  </a:cubicBezTo>
                  <a:lnTo>
                    <a:pt x="3001" y="119"/>
                  </a:lnTo>
                  <a:cubicBezTo>
                    <a:pt x="2964" y="108"/>
                    <a:pt x="2927" y="103"/>
                    <a:pt x="2892" y="103"/>
                  </a:cubicBezTo>
                  <a:cubicBezTo>
                    <a:pt x="2812" y="103"/>
                    <a:pt x="2737" y="130"/>
                    <a:pt x="2680" y="179"/>
                  </a:cubicBezTo>
                  <a:cubicBezTo>
                    <a:pt x="2573" y="238"/>
                    <a:pt x="2513" y="346"/>
                    <a:pt x="2489" y="441"/>
                  </a:cubicBezTo>
                  <a:lnTo>
                    <a:pt x="2453" y="548"/>
                  </a:lnTo>
                  <a:lnTo>
                    <a:pt x="1322" y="72"/>
                  </a:lnTo>
                  <a:lnTo>
                    <a:pt x="1263" y="72"/>
                  </a:lnTo>
                  <a:lnTo>
                    <a:pt x="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544;p75">
              <a:extLst>
                <a:ext uri="{FF2B5EF4-FFF2-40B4-BE49-F238E27FC236}">
                  <a16:creationId xmlns:a16="http://schemas.microsoft.com/office/drawing/2014/main" xmlns="" id="{8AB1BB7E-0DF5-7864-A8F7-0C7A4AB9A3F6}"/>
                </a:ext>
              </a:extLst>
            </p:cNvPr>
            <p:cNvSpPr/>
            <p:nvPr/>
          </p:nvSpPr>
          <p:spPr>
            <a:xfrm>
              <a:off x="5352728" y="2121719"/>
              <a:ext cx="103503" cy="189501"/>
            </a:xfrm>
            <a:custGeom>
              <a:avLst/>
              <a:gdLst/>
              <a:ahLst/>
              <a:cxnLst/>
              <a:rect l="l" t="t" r="r" b="b"/>
              <a:pathLst>
                <a:path w="3252" h="5954" extrusionOk="0">
                  <a:moveTo>
                    <a:pt x="1073" y="322"/>
                  </a:moveTo>
                  <a:cubicBezTo>
                    <a:pt x="1132" y="322"/>
                    <a:pt x="1192" y="358"/>
                    <a:pt x="1192" y="441"/>
                  </a:cubicBezTo>
                  <a:lnTo>
                    <a:pt x="1192" y="513"/>
                  </a:lnTo>
                  <a:lnTo>
                    <a:pt x="1192" y="1060"/>
                  </a:lnTo>
                  <a:cubicBezTo>
                    <a:pt x="1192" y="1156"/>
                    <a:pt x="1263" y="1227"/>
                    <a:pt x="1358" y="1227"/>
                  </a:cubicBezTo>
                  <a:cubicBezTo>
                    <a:pt x="1442" y="1227"/>
                    <a:pt x="1525" y="1156"/>
                    <a:pt x="1525" y="1060"/>
                  </a:cubicBezTo>
                  <a:lnTo>
                    <a:pt x="1525" y="537"/>
                  </a:lnTo>
                  <a:cubicBezTo>
                    <a:pt x="1537" y="513"/>
                    <a:pt x="1584" y="477"/>
                    <a:pt x="1620" y="477"/>
                  </a:cubicBezTo>
                  <a:lnTo>
                    <a:pt x="1644" y="477"/>
                  </a:lnTo>
                  <a:cubicBezTo>
                    <a:pt x="1704" y="477"/>
                    <a:pt x="1763" y="525"/>
                    <a:pt x="1763" y="596"/>
                  </a:cubicBezTo>
                  <a:lnTo>
                    <a:pt x="1763" y="632"/>
                  </a:lnTo>
                  <a:lnTo>
                    <a:pt x="1763" y="1060"/>
                  </a:lnTo>
                  <a:cubicBezTo>
                    <a:pt x="1763" y="1156"/>
                    <a:pt x="1835" y="1227"/>
                    <a:pt x="1918" y="1227"/>
                  </a:cubicBezTo>
                  <a:cubicBezTo>
                    <a:pt x="2013" y="1227"/>
                    <a:pt x="2085" y="1156"/>
                    <a:pt x="2085" y="1060"/>
                  </a:cubicBezTo>
                  <a:lnTo>
                    <a:pt x="2085" y="656"/>
                  </a:lnTo>
                  <a:cubicBezTo>
                    <a:pt x="2096" y="620"/>
                    <a:pt x="2144" y="596"/>
                    <a:pt x="2192" y="596"/>
                  </a:cubicBezTo>
                  <a:lnTo>
                    <a:pt x="2204" y="596"/>
                  </a:lnTo>
                  <a:cubicBezTo>
                    <a:pt x="2263" y="596"/>
                    <a:pt x="2323" y="644"/>
                    <a:pt x="2323" y="715"/>
                  </a:cubicBezTo>
                  <a:lnTo>
                    <a:pt x="2323" y="822"/>
                  </a:lnTo>
                  <a:lnTo>
                    <a:pt x="2323" y="1156"/>
                  </a:lnTo>
                  <a:cubicBezTo>
                    <a:pt x="2323" y="1239"/>
                    <a:pt x="2394" y="1311"/>
                    <a:pt x="2489" y="1311"/>
                  </a:cubicBezTo>
                  <a:cubicBezTo>
                    <a:pt x="2573" y="1311"/>
                    <a:pt x="2656" y="1239"/>
                    <a:pt x="2656" y="1156"/>
                  </a:cubicBezTo>
                  <a:lnTo>
                    <a:pt x="2656" y="822"/>
                  </a:lnTo>
                  <a:cubicBezTo>
                    <a:pt x="2656" y="763"/>
                    <a:pt x="2692" y="703"/>
                    <a:pt x="2775" y="703"/>
                  </a:cubicBezTo>
                  <a:lnTo>
                    <a:pt x="2787" y="703"/>
                  </a:lnTo>
                  <a:cubicBezTo>
                    <a:pt x="2847" y="703"/>
                    <a:pt x="2906" y="751"/>
                    <a:pt x="2906" y="822"/>
                  </a:cubicBezTo>
                  <a:lnTo>
                    <a:pt x="2906" y="1584"/>
                  </a:lnTo>
                  <a:lnTo>
                    <a:pt x="2906" y="1596"/>
                  </a:lnTo>
                  <a:cubicBezTo>
                    <a:pt x="2894" y="1775"/>
                    <a:pt x="2882" y="2323"/>
                    <a:pt x="2597" y="2584"/>
                  </a:cubicBezTo>
                  <a:cubicBezTo>
                    <a:pt x="2561" y="2608"/>
                    <a:pt x="2537" y="2656"/>
                    <a:pt x="2537" y="2704"/>
                  </a:cubicBezTo>
                  <a:lnTo>
                    <a:pt x="2537" y="3204"/>
                  </a:lnTo>
                  <a:lnTo>
                    <a:pt x="989" y="3204"/>
                  </a:lnTo>
                  <a:lnTo>
                    <a:pt x="989" y="2846"/>
                  </a:lnTo>
                  <a:cubicBezTo>
                    <a:pt x="989" y="2799"/>
                    <a:pt x="953" y="2739"/>
                    <a:pt x="930" y="2715"/>
                  </a:cubicBezTo>
                  <a:cubicBezTo>
                    <a:pt x="775" y="2596"/>
                    <a:pt x="370" y="2227"/>
                    <a:pt x="346" y="1846"/>
                  </a:cubicBezTo>
                  <a:cubicBezTo>
                    <a:pt x="334" y="1596"/>
                    <a:pt x="311" y="1275"/>
                    <a:pt x="406" y="1191"/>
                  </a:cubicBezTo>
                  <a:cubicBezTo>
                    <a:pt x="441" y="1174"/>
                    <a:pt x="482" y="1163"/>
                    <a:pt x="539" y="1163"/>
                  </a:cubicBezTo>
                  <a:cubicBezTo>
                    <a:pt x="560" y="1163"/>
                    <a:pt x="583" y="1164"/>
                    <a:pt x="608" y="1168"/>
                  </a:cubicBezTo>
                  <a:lnTo>
                    <a:pt x="608" y="1394"/>
                  </a:lnTo>
                  <a:cubicBezTo>
                    <a:pt x="608" y="1477"/>
                    <a:pt x="692" y="1549"/>
                    <a:pt x="775" y="1549"/>
                  </a:cubicBezTo>
                  <a:cubicBezTo>
                    <a:pt x="870" y="1549"/>
                    <a:pt x="942" y="1477"/>
                    <a:pt x="942" y="1394"/>
                  </a:cubicBezTo>
                  <a:lnTo>
                    <a:pt x="942" y="441"/>
                  </a:lnTo>
                  <a:cubicBezTo>
                    <a:pt x="942" y="382"/>
                    <a:pt x="989" y="322"/>
                    <a:pt x="1061" y="322"/>
                  </a:cubicBezTo>
                  <a:close/>
                  <a:moveTo>
                    <a:pt x="2799" y="3537"/>
                  </a:moveTo>
                  <a:lnTo>
                    <a:pt x="2799" y="4037"/>
                  </a:lnTo>
                  <a:lnTo>
                    <a:pt x="751" y="4037"/>
                  </a:lnTo>
                  <a:lnTo>
                    <a:pt x="751" y="3537"/>
                  </a:lnTo>
                  <a:close/>
                  <a:moveTo>
                    <a:pt x="2799" y="4347"/>
                  </a:moveTo>
                  <a:lnTo>
                    <a:pt x="2799" y="5632"/>
                  </a:lnTo>
                  <a:lnTo>
                    <a:pt x="751" y="5632"/>
                  </a:lnTo>
                  <a:lnTo>
                    <a:pt x="751" y="4347"/>
                  </a:lnTo>
                  <a:close/>
                  <a:moveTo>
                    <a:pt x="1073" y="1"/>
                  </a:moveTo>
                  <a:cubicBezTo>
                    <a:pt x="834" y="1"/>
                    <a:pt x="644" y="203"/>
                    <a:pt x="644" y="429"/>
                  </a:cubicBezTo>
                  <a:lnTo>
                    <a:pt x="644" y="846"/>
                  </a:lnTo>
                  <a:cubicBezTo>
                    <a:pt x="622" y="845"/>
                    <a:pt x="600" y="844"/>
                    <a:pt x="579" y="844"/>
                  </a:cubicBezTo>
                  <a:cubicBezTo>
                    <a:pt x="433" y="844"/>
                    <a:pt x="321" y="880"/>
                    <a:pt x="227" y="953"/>
                  </a:cubicBezTo>
                  <a:cubicBezTo>
                    <a:pt x="1" y="1144"/>
                    <a:pt x="13" y="1525"/>
                    <a:pt x="49" y="1882"/>
                  </a:cubicBezTo>
                  <a:cubicBezTo>
                    <a:pt x="84" y="2370"/>
                    <a:pt x="525" y="2787"/>
                    <a:pt x="692" y="2930"/>
                  </a:cubicBezTo>
                  <a:lnTo>
                    <a:pt x="692" y="3216"/>
                  </a:lnTo>
                  <a:lnTo>
                    <a:pt x="596" y="3216"/>
                  </a:lnTo>
                  <a:cubicBezTo>
                    <a:pt x="513" y="3216"/>
                    <a:pt x="441" y="3287"/>
                    <a:pt x="441" y="3382"/>
                  </a:cubicBezTo>
                  <a:lnTo>
                    <a:pt x="441" y="4216"/>
                  </a:lnTo>
                  <a:lnTo>
                    <a:pt x="441" y="5799"/>
                  </a:lnTo>
                  <a:cubicBezTo>
                    <a:pt x="441" y="5882"/>
                    <a:pt x="513" y="5954"/>
                    <a:pt x="596" y="5954"/>
                  </a:cubicBezTo>
                  <a:lnTo>
                    <a:pt x="2978" y="5954"/>
                  </a:lnTo>
                  <a:cubicBezTo>
                    <a:pt x="3073" y="5954"/>
                    <a:pt x="3144" y="5882"/>
                    <a:pt x="3144" y="5799"/>
                  </a:cubicBezTo>
                  <a:lnTo>
                    <a:pt x="3144" y="4204"/>
                  </a:lnTo>
                  <a:lnTo>
                    <a:pt x="3144" y="3370"/>
                  </a:lnTo>
                  <a:cubicBezTo>
                    <a:pt x="3144" y="3275"/>
                    <a:pt x="3073" y="3204"/>
                    <a:pt x="2978" y="3204"/>
                  </a:cubicBezTo>
                  <a:lnTo>
                    <a:pt x="2882" y="3204"/>
                  </a:lnTo>
                  <a:lnTo>
                    <a:pt x="2882" y="2763"/>
                  </a:lnTo>
                  <a:cubicBezTo>
                    <a:pt x="3251" y="2370"/>
                    <a:pt x="3204" y="1644"/>
                    <a:pt x="3204" y="1549"/>
                  </a:cubicBezTo>
                  <a:lnTo>
                    <a:pt x="3204" y="810"/>
                  </a:lnTo>
                  <a:cubicBezTo>
                    <a:pt x="3204" y="572"/>
                    <a:pt x="3013" y="382"/>
                    <a:pt x="2775" y="382"/>
                  </a:cubicBezTo>
                  <a:lnTo>
                    <a:pt x="2763" y="382"/>
                  </a:lnTo>
                  <a:cubicBezTo>
                    <a:pt x="2680" y="382"/>
                    <a:pt x="2608" y="394"/>
                    <a:pt x="2549" y="441"/>
                  </a:cubicBezTo>
                  <a:cubicBezTo>
                    <a:pt x="2477" y="334"/>
                    <a:pt x="2335" y="275"/>
                    <a:pt x="2204" y="275"/>
                  </a:cubicBezTo>
                  <a:lnTo>
                    <a:pt x="2192" y="275"/>
                  </a:lnTo>
                  <a:cubicBezTo>
                    <a:pt x="2120" y="275"/>
                    <a:pt x="2049" y="287"/>
                    <a:pt x="1989" y="322"/>
                  </a:cubicBezTo>
                  <a:cubicBezTo>
                    <a:pt x="1906" y="227"/>
                    <a:pt x="1787" y="168"/>
                    <a:pt x="1656" y="168"/>
                  </a:cubicBezTo>
                  <a:lnTo>
                    <a:pt x="1644" y="168"/>
                  </a:lnTo>
                  <a:cubicBezTo>
                    <a:pt x="1584" y="168"/>
                    <a:pt x="1525" y="179"/>
                    <a:pt x="1465" y="203"/>
                  </a:cubicBezTo>
                  <a:cubicBezTo>
                    <a:pt x="1394" y="84"/>
                    <a:pt x="1251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29923;p79">
            <a:extLst>
              <a:ext uri="{FF2B5EF4-FFF2-40B4-BE49-F238E27FC236}">
                <a16:creationId xmlns:a16="http://schemas.microsoft.com/office/drawing/2014/main" xmlns="" id="{8D8A6041-E375-D367-3303-61F3A53BB3F7}"/>
              </a:ext>
            </a:extLst>
          </p:cNvPr>
          <p:cNvGrpSpPr/>
          <p:nvPr/>
        </p:nvGrpSpPr>
        <p:grpSpPr>
          <a:xfrm>
            <a:off x="803978" y="2218419"/>
            <a:ext cx="977161" cy="868886"/>
            <a:chOff x="5585861" y="2905929"/>
            <a:chExt cx="379764" cy="337684"/>
          </a:xfrm>
          <a:solidFill>
            <a:srgbClr val="1C387E"/>
          </a:solidFill>
        </p:grpSpPr>
        <p:sp>
          <p:nvSpPr>
            <p:cNvPr id="45" name="Google Shape;29924;p79">
              <a:extLst>
                <a:ext uri="{FF2B5EF4-FFF2-40B4-BE49-F238E27FC236}">
                  <a16:creationId xmlns:a16="http://schemas.microsoft.com/office/drawing/2014/main" xmlns="" id="{B893BC9A-B784-2111-98C0-D297843F05E1}"/>
                </a:ext>
              </a:extLst>
            </p:cNvPr>
            <p:cNvSpPr/>
            <p:nvPr/>
          </p:nvSpPr>
          <p:spPr>
            <a:xfrm>
              <a:off x="5609734" y="3198096"/>
              <a:ext cx="11395" cy="45517"/>
            </a:xfrm>
            <a:custGeom>
              <a:avLst/>
              <a:gdLst/>
              <a:ahLst/>
              <a:cxnLst/>
              <a:rect l="l" t="t" r="r" b="b"/>
              <a:pathLst>
                <a:path w="358" h="1430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lnTo>
                    <a:pt x="0" y="1251"/>
                  </a:lnTo>
                  <a:cubicBezTo>
                    <a:pt x="0" y="1334"/>
                    <a:pt x="72" y="1430"/>
                    <a:pt x="179" y="1430"/>
                  </a:cubicBezTo>
                  <a:cubicBezTo>
                    <a:pt x="286" y="1430"/>
                    <a:pt x="357" y="1358"/>
                    <a:pt x="357" y="1251"/>
                  </a:cubicBezTo>
                  <a:lnTo>
                    <a:pt x="357" y="180"/>
                  </a:lnTo>
                  <a:cubicBezTo>
                    <a:pt x="345" y="84"/>
                    <a:pt x="27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9925;p79">
              <a:extLst>
                <a:ext uri="{FF2B5EF4-FFF2-40B4-BE49-F238E27FC236}">
                  <a16:creationId xmlns:a16="http://schemas.microsoft.com/office/drawing/2014/main" xmlns="" id="{C5CD9539-5988-6178-D1F6-49348E044F8A}"/>
                </a:ext>
              </a:extLst>
            </p:cNvPr>
            <p:cNvSpPr/>
            <p:nvPr/>
          </p:nvSpPr>
          <p:spPr>
            <a:xfrm>
              <a:off x="5585861" y="3048431"/>
              <a:ext cx="205431" cy="195182"/>
            </a:xfrm>
            <a:custGeom>
              <a:avLst/>
              <a:gdLst/>
              <a:ahLst/>
              <a:cxnLst/>
              <a:rect l="l" t="t" r="r" b="b"/>
              <a:pathLst>
                <a:path w="6454" h="6132" extrusionOk="0">
                  <a:moveTo>
                    <a:pt x="5965" y="964"/>
                  </a:moveTo>
                  <a:lnTo>
                    <a:pt x="6025" y="1238"/>
                  </a:lnTo>
                  <a:cubicBezTo>
                    <a:pt x="6048" y="1298"/>
                    <a:pt x="6025" y="1369"/>
                    <a:pt x="5977" y="1417"/>
                  </a:cubicBezTo>
                  <a:lnTo>
                    <a:pt x="5870" y="1512"/>
                  </a:lnTo>
                  <a:lnTo>
                    <a:pt x="5632" y="1274"/>
                  </a:lnTo>
                  <a:lnTo>
                    <a:pt x="5965" y="964"/>
                  </a:lnTo>
                  <a:close/>
                  <a:moveTo>
                    <a:pt x="1834" y="333"/>
                  </a:moveTo>
                  <a:cubicBezTo>
                    <a:pt x="2119" y="333"/>
                    <a:pt x="2405" y="452"/>
                    <a:pt x="2608" y="667"/>
                  </a:cubicBezTo>
                  <a:cubicBezTo>
                    <a:pt x="2822" y="869"/>
                    <a:pt x="2941" y="1167"/>
                    <a:pt x="2977" y="1488"/>
                  </a:cubicBezTo>
                  <a:cubicBezTo>
                    <a:pt x="2989" y="1595"/>
                    <a:pt x="3000" y="1738"/>
                    <a:pt x="3012" y="1905"/>
                  </a:cubicBezTo>
                  <a:cubicBezTo>
                    <a:pt x="2822" y="1584"/>
                    <a:pt x="2524" y="1345"/>
                    <a:pt x="2119" y="1214"/>
                  </a:cubicBezTo>
                  <a:cubicBezTo>
                    <a:pt x="1822" y="1115"/>
                    <a:pt x="1565" y="1107"/>
                    <a:pt x="1481" y="1107"/>
                  </a:cubicBezTo>
                  <a:cubicBezTo>
                    <a:pt x="1465" y="1107"/>
                    <a:pt x="1455" y="1107"/>
                    <a:pt x="1453" y="1107"/>
                  </a:cubicBezTo>
                  <a:cubicBezTo>
                    <a:pt x="1405" y="1107"/>
                    <a:pt x="1369" y="1131"/>
                    <a:pt x="1334" y="1167"/>
                  </a:cubicBezTo>
                  <a:lnTo>
                    <a:pt x="1024" y="1500"/>
                  </a:lnTo>
                  <a:cubicBezTo>
                    <a:pt x="953" y="1572"/>
                    <a:pt x="965" y="1679"/>
                    <a:pt x="1024" y="1750"/>
                  </a:cubicBezTo>
                  <a:cubicBezTo>
                    <a:pt x="1058" y="1784"/>
                    <a:pt x="1100" y="1799"/>
                    <a:pt x="1143" y="1799"/>
                  </a:cubicBezTo>
                  <a:cubicBezTo>
                    <a:pt x="1190" y="1799"/>
                    <a:pt x="1237" y="1781"/>
                    <a:pt x="1274" y="1750"/>
                  </a:cubicBezTo>
                  <a:lnTo>
                    <a:pt x="1548" y="1488"/>
                  </a:lnTo>
                  <a:cubicBezTo>
                    <a:pt x="1762" y="1500"/>
                    <a:pt x="2500" y="1572"/>
                    <a:pt x="2774" y="2203"/>
                  </a:cubicBezTo>
                  <a:cubicBezTo>
                    <a:pt x="2715" y="2643"/>
                    <a:pt x="2334" y="2988"/>
                    <a:pt x="1857" y="2988"/>
                  </a:cubicBezTo>
                  <a:cubicBezTo>
                    <a:pt x="1334" y="2988"/>
                    <a:pt x="905" y="2560"/>
                    <a:pt x="905" y="2036"/>
                  </a:cubicBezTo>
                  <a:cubicBezTo>
                    <a:pt x="905" y="1941"/>
                    <a:pt x="822" y="1857"/>
                    <a:pt x="726" y="1857"/>
                  </a:cubicBezTo>
                  <a:cubicBezTo>
                    <a:pt x="703" y="1857"/>
                    <a:pt x="679" y="1857"/>
                    <a:pt x="667" y="1869"/>
                  </a:cubicBezTo>
                  <a:cubicBezTo>
                    <a:pt x="679" y="1726"/>
                    <a:pt x="691" y="1595"/>
                    <a:pt x="703" y="1488"/>
                  </a:cubicBezTo>
                  <a:cubicBezTo>
                    <a:pt x="726" y="1167"/>
                    <a:pt x="857" y="869"/>
                    <a:pt x="1060" y="667"/>
                  </a:cubicBezTo>
                  <a:cubicBezTo>
                    <a:pt x="1274" y="452"/>
                    <a:pt x="1560" y="333"/>
                    <a:pt x="1834" y="333"/>
                  </a:cubicBezTo>
                  <a:close/>
                  <a:moveTo>
                    <a:pt x="607" y="2346"/>
                  </a:moveTo>
                  <a:cubicBezTo>
                    <a:pt x="679" y="2667"/>
                    <a:pt x="869" y="2929"/>
                    <a:pt x="1131" y="3108"/>
                  </a:cubicBezTo>
                  <a:lnTo>
                    <a:pt x="1131" y="3298"/>
                  </a:lnTo>
                  <a:cubicBezTo>
                    <a:pt x="798" y="3239"/>
                    <a:pt x="560" y="3155"/>
                    <a:pt x="417" y="3096"/>
                  </a:cubicBezTo>
                  <a:cubicBezTo>
                    <a:pt x="393" y="3096"/>
                    <a:pt x="417" y="3084"/>
                    <a:pt x="417" y="3084"/>
                  </a:cubicBezTo>
                  <a:cubicBezTo>
                    <a:pt x="488" y="2881"/>
                    <a:pt x="548" y="2619"/>
                    <a:pt x="607" y="2346"/>
                  </a:cubicBezTo>
                  <a:close/>
                  <a:moveTo>
                    <a:pt x="3120" y="2346"/>
                  </a:moveTo>
                  <a:cubicBezTo>
                    <a:pt x="3167" y="2584"/>
                    <a:pt x="3227" y="2810"/>
                    <a:pt x="3286" y="3000"/>
                  </a:cubicBezTo>
                  <a:lnTo>
                    <a:pt x="2977" y="3298"/>
                  </a:lnTo>
                  <a:cubicBezTo>
                    <a:pt x="2941" y="3334"/>
                    <a:pt x="2881" y="3358"/>
                    <a:pt x="2834" y="3358"/>
                  </a:cubicBezTo>
                  <a:lnTo>
                    <a:pt x="2786" y="3358"/>
                  </a:lnTo>
                  <a:cubicBezTo>
                    <a:pt x="2691" y="3358"/>
                    <a:pt x="2596" y="3274"/>
                    <a:pt x="2596" y="3167"/>
                  </a:cubicBezTo>
                  <a:lnTo>
                    <a:pt x="2596" y="3108"/>
                  </a:lnTo>
                  <a:cubicBezTo>
                    <a:pt x="2858" y="2929"/>
                    <a:pt x="3048" y="2667"/>
                    <a:pt x="3120" y="2346"/>
                  </a:cubicBezTo>
                  <a:close/>
                  <a:moveTo>
                    <a:pt x="2262" y="3274"/>
                  </a:moveTo>
                  <a:cubicBezTo>
                    <a:pt x="2274" y="3381"/>
                    <a:pt x="2334" y="3465"/>
                    <a:pt x="2393" y="3524"/>
                  </a:cubicBezTo>
                  <a:lnTo>
                    <a:pt x="2119" y="3774"/>
                  </a:lnTo>
                  <a:cubicBezTo>
                    <a:pt x="2048" y="3852"/>
                    <a:pt x="1953" y="3890"/>
                    <a:pt x="1856" y="3890"/>
                  </a:cubicBezTo>
                  <a:cubicBezTo>
                    <a:pt x="1759" y="3890"/>
                    <a:pt x="1661" y="3852"/>
                    <a:pt x="1584" y="3774"/>
                  </a:cubicBezTo>
                  <a:lnTo>
                    <a:pt x="1429" y="3631"/>
                  </a:lnTo>
                  <a:cubicBezTo>
                    <a:pt x="1453" y="3584"/>
                    <a:pt x="1465" y="3524"/>
                    <a:pt x="1465" y="3465"/>
                  </a:cubicBezTo>
                  <a:lnTo>
                    <a:pt x="1465" y="3274"/>
                  </a:lnTo>
                  <a:cubicBezTo>
                    <a:pt x="1584" y="3322"/>
                    <a:pt x="1727" y="3334"/>
                    <a:pt x="1857" y="3334"/>
                  </a:cubicBezTo>
                  <a:cubicBezTo>
                    <a:pt x="1988" y="3334"/>
                    <a:pt x="2119" y="3322"/>
                    <a:pt x="2262" y="3274"/>
                  </a:cubicBezTo>
                  <a:close/>
                  <a:moveTo>
                    <a:pt x="1857" y="0"/>
                  </a:moveTo>
                  <a:cubicBezTo>
                    <a:pt x="1072" y="0"/>
                    <a:pt x="429" y="619"/>
                    <a:pt x="369" y="1464"/>
                  </a:cubicBezTo>
                  <a:cubicBezTo>
                    <a:pt x="333" y="1810"/>
                    <a:pt x="214" y="2536"/>
                    <a:pt x="72" y="2941"/>
                  </a:cubicBezTo>
                  <a:cubicBezTo>
                    <a:pt x="0" y="3119"/>
                    <a:pt x="83" y="3310"/>
                    <a:pt x="262" y="3405"/>
                  </a:cubicBezTo>
                  <a:cubicBezTo>
                    <a:pt x="393" y="3465"/>
                    <a:pt x="595" y="3536"/>
                    <a:pt x="857" y="3596"/>
                  </a:cubicBezTo>
                  <a:lnTo>
                    <a:pt x="405" y="3822"/>
                  </a:lnTo>
                  <a:cubicBezTo>
                    <a:pt x="155" y="3941"/>
                    <a:pt x="12" y="4191"/>
                    <a:pt x="12" y="4477"/>
                  </a:cubicBezTo>
                  <a:lnTo>
                    <a:pt x="12" y="5953"/>
                  </a:lnTo>
                  <a:cubicBezTo>
                    <a:pt x="12" y="6036"/>
                    <a:pt x="83" y="6132"/>
                    <a:pt x="191" y="6132"/>
                  </a:cubicBezTo>
                  <a:cubicBezTo>
                    <a:pt x="274" y="6132"/>
                    <a:pt x="369" y="6048"/>
                    <a:pt x="369" y="5953"/>
                  </a:cubicBezTo>
                  <a:lnTo>
                    <a:pt x="369" y="4477"/>
                  </a:lnTo>
                  <a:cubicBezTo>
                    <a:pt x="369" y="4322"/>
                    <a:pt x="441" y="4191"/>
                    <a:pt x="572" y="4131"/>
                  </a:cubicBezTo>
                  <a:lnTo>
                    <a:pt x="1155" y="3834"/>
                  </a:lnTo>
                  <a:lnTo>
                    <a:pt x="1369" y="4024"/>
                  </a:lnTo>
                  <a:cubicBezTo>
                    <a:pt x="1512" y="4167"/>
                    <a:pt x="1691" y="4239"/>
                    <a:pt x="1869" y="4239"/>
                  </a:cubicBezTo>
                  <a:cubicBezTo>
                    <a:pt x="2048" y="4239"/>
                    <a:pt x="2238" y="4167"/>
                    <a:pt x="2381" y="4024"/>
                  </a:cubicBezTo>
                  <a:lnTo>
                    <a:pt x="2715" y="3691"/>
                  </a:lnTo>
                  <a:lnTo>
                    <a:pt x="2834" y="3691"/>
                  </a:lnTo>
                  <a:cubicBezTo>
                    <a:pt x="2977" y="3691"/>
                    <a:pt x="3108" y="3631"/>
                    <a:pt x="3215" y="3536"/>
                  </a:cubicBezTo>
                  <a:lnTo>
                    <a:pt x="5382" y="1488"/>
                  </a:lnTo>
                  <a:lnTo>
                    <a:pt x="5632" y="1738"/>
                  </a:lnTo>
                  <a:lnTo>
                    <a:pt x="2893" y="4477"/>
                  </a:lnTo>
                  <a:cubicBezTo>
                    <a:pt x="2715" y="4655"/>
                    <a:pt x="2631" y="4882"/>
                    <a:pt x="2631" y="5132"/>
                  </a:cubicBezTo>
                  <a:lnTo>
                    <a:pt x="2631" y="5929"/>
                  </a:lnTo>
                  <a:cubicBezTo>
                    <a:pt x="2631" y="6025"/>
                    <a:pt x="2703" y="6108"/>
                    <a:pt x="2810" y="6108"/>
                  </a:cubicBezTo>
                  <a:cubicBezTo>
                    <a:pt x="2893" y="6108"/>
                    <a:pt x="2989" y="6036"/>
                    <a:pt x="2989" y="5929"/>
                  </a:cubicBezTo>
                  <a:lnTo>
                    <a:pt x="2989" y="5132"/>
                  </a:lnTo>
                  <a:cubicBezTo>
                    <a:pt x="2989" y="4977"/>
                    <a:pt x="3048" y="4834"/>
                    <a:pt x="3155" y="4727"/>
                  </a:cubicBezTo>
                  <a:lnTo>
                    <a:pt x="6227" y="1643"/>
                  </a:lnTo>
                  <a:cubicBezTo>
                    <a:pt x="6370" y="1512"/>
                    <a:pt x="6429" y="1310"/>
                    <a:pt x="6382" y="1131"/>
                  </a:cubicBezTo>
                  <a:lnTo>
                    <a:pt x="6263" y="679"/>
                  </a:lnTo>
                  <a:lnTo>
                    <a:pt x="6382" y="572"/>
                  </a:lnTo>
                  <a:cubicBezTo>
                    <a:pt x="6453" y="512"/>
                    <a:pt x="6453" y="393"/>
                    <a:pt x="6382" y="321"/>
                  </a:cubicBezTo>
                  <a:cubicBezTo>
                    <a:pt x="6352" y="286"/>
                    <a:pt x="6307" y="268"/>
                    <a:pt x="6261" y="268"/>
                  </a:cubicBezTo>
                  <a:cubicBezTo>
                    <a:pt x="6215" y="268"/>
                    <a:pt x="6168" y="286"/>
                    <a:pt x="6132" y="321"/>
                  </a:cubicBezTo>
                  <a:lnTo>
                    <a:pt x="3572" y="2738"/>
                  </a:lnTo>
                  <a:cubicBezTo>
                    <a:pt x="3453" y="2322"/>
                    <a:pt x="3358" y="1750"/>
                    <a:pt x="3346" y="1464"/>
                  </a:cubicBezTo>
                  <a:cubicBezTo>
                    <a:pt x="3286" y="631"/>
                    <a:pt x="2643" y="0"/>
                    <a:pt x="1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9926;p79">
              <a:extLst>
                <a:ext uri="{FF2B5EF4-FFF2-40B4-BE49-F238E27FC236}">
                  <a16:creationId xmlns:a16="http://schemas.microsoft.com/office/drawing/2014/main" xmlns="" id="{BA0E0B7E-294E-9605-8FCB-E42A0121A9F1}"/>
                </a:ext>
              </a:extLst>
            </p:cNvPr>
            <p:cNvSpPr/>
            <p:nvPr/>
          </p:nvSpPr>
          <p:spPr>
            <a:xfrm>
              <a:off x="5740078" y="2905929"/>
              <a:ext cx="225547" cy="189516"/>
            </a:xfrm>
            <a:custGeom>
              <a:avLst/>
              <a:gdLst/>
              <a:ahLst/>
              <a:cxnLst/>
              <a:rect l="l" t="t" r="r" b="b"/>
              <a:pathLst>
                <a:path w="7086" h="5954" extrusionOk="0">
                  <a:moveTo>
                    <a:pt x="549" y="0"/>
                  </a:moveTo>
                  <a:cubicBezTo>
                    <a:pt x="251" y="0"/>
                    <a:pt x="1" y="250"/>
                    <a:pt x="1" y="548"/>
                  </a:cubicBezTo>
                  <a:lnTo>
                    <a:pt x="1" y="5072"/>
                  </a:lnTo>
                  <a:cubicBezTo>
                    <a:pt x="1" y="5156"/>
                    <a:pt x="72" y="5251"/>
                    <a:pt x="180" y="5251"/>
                  </a:cubicBezTo>
                  <a:cubicBezTo>
                    <a:pt x="263" y="5251"/>
                    <a:pt x="358" y="5179"/>
                    <a:pt x="358" y="5072"/>
                  </a:cubicBezTo>
                  <a:lnTo>
                    <a:pt x="358" y="548"/>
                  </a:lnTo>
                  <a:cubicBezTo>
                    <a:pt x="358" y="441"/>
                    <a:pt x="441" y="357"/>
                    <a:pt x="549" y="357"/>
                  </a:cubicBezTo>
                  <a:lnTo>
                    <a:pt x="6537" y="357"/>
                  </a:lnTo>
                  <a:cubicBezTo>
                    <a:pt x="6645" y="357"/>
                    <a:pt x="6728" y="441"/>
                    <a:pt x="6728" y="548"/>
                  </a:cubicBezTo>
                  <a:lnTo>
                    <a:pt x="6728" y="5394"/>
                  </a:lnTo>
                  <a:cubicBezTo>
                    <a:pt x="6728" y="5501"/>
                    <a:pt x="6645" y="5596"/>
                    <a:pt x="6537" y="5596"/>
                  </a:cubicBezTo>
                  <a:lnTo>
                    <a:pt x="2108" y="5596"/>
                  </a:lnTo>
                  <a:cubicBezTo>
                    <a:pt x="2025" y="5596"/>
                    <a:pt x="1930" y="5668"/>
                    <a:pt x="1930" y="5775"/>
                  </a:cubicBezTo>
                  <a:cubicBezTo>
                    <a:pt x="1930" y="5870"/>
                    <a:pt x="2013" y="5953"/>
                    <a:pt x="2108" y="5953"/>
                  </a:cubicBezTo>
                  <a:lnTo>
                    <a:pt x="6537" y="5953"/>
                  </a:lnTo>
                  <a:cubicBezTo>
                    <a:pt x="6835" y="5953"/>
                    <a:pt x="7085" y="5691"/>
                    <a:pt x="7085" y="5394"/>
                  </a:cubicBezTo>
                  <a:lnTo>
                    <a:pt x="7085" y="548"/>
                  </a:lnTo>
                  <a:cubicBezTo>
                    <a:pt x="7085" y="238"/>
                    <a:pt x="6847" y="0"/>
                    <a:pt x="6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9927;p79">
              <a:extLst>
                <a:ext uri="{FF2B5EF4-FFF2-40B4-BE49-F238E27FC236}">
                  <a16:creationId xmlns:a16="http://schemas.microsoft.com/office/drawing/2014/main" xmlns="" id="{5DCCB6A9-A6DF-4B25-ADDA-E573591021DB}"/>
                </a:ext>
              </a:extLst>
            </p:cNvPr>
            <p:cNvSpPr/>
            <p:nvPr/>
          </p:nvSpPr>
          <p:spPr>
            <a:xfrm>
              <a:off x="5793902" y="2928464"/>
              <a:ext cx="131553" cy="130598"/>
            </a:xfrm>
            <a:custGeom>
              <a:avLst/>
              <a:gdLst/>
              <a:ahLst/>
              <a:cxnLst/>
              <a:rect l="l" t="t" r="r" b="b"/>
              <a:pathLst>
                <a:path w="4133" h="4103" extrusionOk="0">
                  <a:moveTo>
                    <a:pt x="1870" y="757"/>
                  </a:moveTo>
                  <a:cubicBezTo>
                    <a:pt x="2227" y="757"/>
                    <a:pt x="2537" y="876"/>
                    <a:pt x="2811" y="1090"/>
                  </a:cubicBezTo>
                  <a:lnTo>
                    <a:pt x="1751" y="2150"/>
                  </a:lnTo>
                  <a:cubicBezTo>
                    <a:pt x="1679" y="2221"/>
                    <a:pt x="1679" y="2328"/>
                    <a:pt x="1751" y="2400"/>
                  </a:cubicBezTo>
                  <a:cubicBezTo>
                    <a:pt x="1775" y="2424"/>
                    <a:pt x="1822" y="2447"/>
                    <a:pt x="1870" y="2447"/>
                  </a:cubicBezTo>
                  <a:cubicBezTo>
                    <a:pt x="1918" y="2447"/>
                    <a:pt x="1953" y="2424"/>
                    <a:pt x="1989" y="2400"/>
                  </a:cubicBezTo>
                  <a:lnTo>
                    <a:pt x="2513" y="1876"/>
                  </a:lnTo>
                  <a:cubicBezTo>
                    <a:pt x="2584" y="1995"/>
                    <a:pt x="2632" y="2126"/>
                    <a:pt x="2632" y="2281"/>
                  </a:cubicBezTo>
                  <a:cubicBezTo>
                    <a:pt x="2632" y="2697"/>
                    <a:pt x="2287" y="3043"/>
                    <a:pt x="1870" y="3043"/>
                  </a:cubicBezTo>
                  <a:cubicBezTo>
                    <a:pt x="1453" y="3043"/>
                    <a:pt x="1108" y="2697"/>
                    <a:pt x="1108" y="2281"/>
                  </a:cubicBezTo>
                  <a:cubicBezTo>
                    <a:pt x="1108" y="1864"/>
                    <a:pt x="1453" y="1519"/>
                    <a:pt x="1870" y="1519"/>
                  </a:cubicBezTo>
                  <a:cubicBezTo>
                    <a:pt x="1953" y="1519"/>
                    <a:pt x="2049" y="1447"/>
                    <a:pt x="2049" y="1340"/>
                  </a:cubicBezTo>
                  <a:cubicBezTo>
                    <a:pt x="2049" y="1233"/>
                    <a:pt x="1977" y="1162"/>
                    <a:pt x="1870" y="1162"/>
                  </a:cubicBezTo>
                  <a:cubicBezTo>
                    <a:pt x="1263" y="1162"/>
                    <a:pt x="763" y="1650"/>
                    <a:pt x="763" y="2269"/>
                  </a:cubicBezTo>
                  <a:cubicBezTo>
                    <a:pt x="763" y="2876"/>
                    <a:pt x="1263" y="3364"/>
                    <a:pt x="1870" y="3364"/>
                  </a:cubicBezTo>
                  <a:cubicBezTo>
                    <a:pt x="2477" y="3364"/>
                    <a:pt x="2965" y="2876"/>
                    <a:pt x="2965" y="2269"/>
                  </a:cubicBezTo>
                  <a:cubicBezTo>
                    <a:pt x="2965" y="2031"/>
                    <a:pt x="2894" y="1804"/>
                    <a:pt x="2763" y="1614"/>
                  </a:cubicBezTo>
                  <a:lnTo>
                    <a:pt x="3049" y="1328"/>
                  </a:lnTo>
                  <a:cubicBezTo>
                    <a:pt x="3251" y="1578"/>
                    <a:pt x="3370" y="1912"/>
                    <a:pt x="3370" y="2269"/>
                  </a:cubicBezTo>
                  <a:cubicBezTo>
                    <a:pt x="3370" y="3102"/>
                    <a:pt x="2703" y="3769"/>
                    <a:pt x="1870" y="3769"/>
                  </a:cubicBezTo>
                  <a:cubicBezTo>
                    <a:pt x="1036" y="3769"/>
                    <a:pt x="370" y="3102"/>
                    <a:pt x="370" y="2269"/>
                  </a:cubicBezTo>
                  <a:cubicBezTo>
                    <a:pt x="370" y="1435"/>
                    <a:pt x="1036" y="757"/>
                    <a:pt x="1870" y="757"/>
                  </a:cubicBezTo>
                  <a:close/>
                  <a:moveTo>
                    <a:pt x="3924" y="1"/>
                  </a:moveTo>
                  <a:cubicBezTo>
                    <a:pt x="3879" y="1"/>
                    <a:pt x="3834" y="19"/>
                    <a:pt x="3799" y="54"/>
                  </a:cubicBezTo>
                  <a:lnTo>
                    <a:pt x="3537" y="328"/>
                  </a:lnTo>
                  <a:lnTo>
                    <a:pt x="3537" y="197"/>
                  </a:lnTo>
                  <a:cubicBezTo>
                    <a:pt x="3537" y="102"/>
                    <a:pt x="3453" y="19"/>
                    <a:pt x="3358" y="19"/>
                  </a:cubicBezTo>
                  <a:cubicBezTo>
                    <a:pt x="3263" y="19"/>
                    <a:pt x="3180" y="90"/>
                    <a:pt x="3180" y="197"/>
                  </a:cubicBezTo>
                  <a:lnTo>
                    <a:pt x="3180" y="685"/>
                  </a:lnTo>
                  <a:lnTo>
                    <a:pt x="3037" y="816"/>
                  </a:lnTo>
                  <a:cubicBezTo>
                    <a:pt x="2715" y="554"/>
                    <a:pt x="2310" y="388"/>
                    <a:pt x="1870" y="388"/>
                  </a:cubicBezTo>
                  <a:cubicBezTo>
                    <a:pt x="834" y="388"/>
                    <a:pt x="1" y="1221"/>
                    <a:pt x="1" y="2245"/>
                  </a:cubicBezTo>
                  <a:cubicBezTo>
                    <a:pt x="1" y="3269"/>
                    <a:pt x="834" y="4102"/>
                    <a:pt x="1870" y="4102"/>
                  </a:cubicBezTo>
                  <a:cubicBezTo>
                    <a:pt x="2894" y="4102"/>
                    <a:pt x="3727" y="3269"/>
                    <a:pt x="3727" y="2245"/>
                  </a:cubicBezTo>
                  <a:cubicBezTo>
                    <a:pt x="3727" y="1804"/>
                    <a:pt x="3561" y="1388"/>
                    <a:pt x="3299" y="1066"/>
                  </a:cubicBezTo>
                  <a:lnTo>
                    <a:pt x="3430" y="935"/>
                  </a:lnTo>
                  <a:lnTo>
                    <a:pt x="3918" y="935"/>
                  </a:lnTo>
                  <a:cubicBezTo>
                    <a:pt x="4013" y="935"/>
                    <a:pt x="4096" y="864"/>
                    <a:pt x="4096" y="757"/>
                  </a:cubicBezTo>
                  <a:cubicBezTo>
                    <a:pt x="4084" y="673"/>
                    <a:pt x="4013" y="578"/>
                    <a:pt x="3918" y="578"/>
                  </a:cubicBezTo>
                  <a:lnTo>
                    <a:pt x="3787" y="578"/>
                  </a:lnTo>
                  <a:lnTo>
                    <a:pt x="4049" y="316"/>
                  </a:lnTo>
                  <a:cubicBezTo>
                    <a:pt x="4132" y="245"/>
                    <a:pt x="4132" y="138"/>
                    <a:pt x="4049" y="54"/>
                  </a:cubicBezTo>
                  <a:cubicBezTo>
                    <a:pt x="4013" y="19"/>
                    <a:pt x="3968" y="1"/>
                    <a:pt x="39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7DB4A324-A48A-70AF-B437-1659BF7BCEAA}"/>
              </a:ext>
            </a:extLst>
          </p:cNvPr>
          <p:cNvSpPr/>
          <p:nvPr/>
        </p:nvSpPr>
        <p:spPr>
          <a:xfrm>
            <a:off x="-85012" y="5363022"/>
            <a:ext cx="12192000" cy="1123256"/>
          </a:xfrm>
          <a:prstGeom prst="rect">
            <a:avLst/>
          </a:prstGeom>
          <a:gradFill flip="none" rotWithShape="1">
            <a:gsLst>
              <a:gs pos="63000">
                <a:srgbClr val="BD4336"/>
              </a:gs>
              <a:gs pos="75000">
                <a:srgbClr val="CB5C52"/>
              </a:gs>
              <a:gs pos="94000">
                <a:srgbClr val="E6B8BA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986886-4C66-E6D3-1172-4D3D994A90FB}"/>
              </a:ext>
            </a:extLst>
          </p:cNvPr>
          <p:cNvSpPr/>
          <p:nvPr/>
        </p:nvSpPr>
        <p:spPr>
          <a:xfrm>
            <a:off x="604638" y="332865"/>
            <a:ext cx="11199812" cy="1206030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xmlns="" id="{9638BCB1-1615-B516-BEC3-30BEF1E114DB}"/>
              </a:ext>
            </a:extLst>
          </p:cNvPr>
          <p:cNvSpPr/>
          <p:nvPr/>
        </p:nvSpPr>
        <p:spPr>
          <a:xfrm>
            <a:off x="9996072" y="-1626756"/>
            <a:ext cx="4944161" cy="3164493"/>
          </a:xfrm>
          <a:prstGeom prst="parallelogram">
            <a:avLst>
              <a:gd name="adj" fmla="val 98998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D92DBD6-D7C2-B733-0777-25C0F0CB1B2B}"/>
              </a:ext>
            </a:extLst>
          </p:cNvPr>
          <p:cNvSpPr/>
          <p:nvPr/>
        </p:nvSpPr>
        <p:spPr>
          <a:xfrm>
            <a:off x="649830" y="471526"/>
            <a:ext cx="107223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АТТЕСТАЦИЯ РУКОВОДИТЕЛЕЙ ОБРАЗОВАТЕЛЬНЫХ ОРГАНИЗАЦИЙ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AE6D89-CCDD-7FAF-1E75-50EC687C4BA2}"/>
              </a:ext>
            </a:extLst>
          </p:cNvPr>
          <p:cNvSpPr txBox="1"/>
          <p:nvPr/>
        </p:nvSpPr>
        <p:spPr>
          <a:xfrm>
            <a:off x="1991999" y="5384574"/>
            <a:ext cx="5342932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Возможность подключиться к </a:t>
            </a:r>
            <a:r>
              <a:rPr lang="ru-RU" sz="22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программному продукту по проведению аттестации, разработанному Академией</a:t>
            </a:r>
            <a:endParaRPr lang="ru-RU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9" name="Google Shape;29845;p79">
            <a:extLst>
              <a:ext uri="{FF2B5EF4-FFF2-40B4-BE49-F238E27FC236}">
                <a16:creationId xmlns:a16="http://schemas.microsoft.com/office/drawing/2014/main" xmlns="" id="{777CE3FE-FF36-D120-467A-EE8A0F054C75}"/>
              </a:ext>
            </a:extLst>
          </p:cNvPr>
          <p:cNvGrpSpPr/>
          <p:nvPr/>
        </p:nvGrpSpPr>
        <p:grpSpPr>
          <a:xfrm>
            <a:off x="803274" y="5468215"/>
            <a:ext cx="914364" cy="917389"/>
            <a:chOff x="3214972" y="3359188"/>
            <a:chExt cx="346406" cy="347552"/>
          </a:xfrm>
          <a:solidFill>
            <a:schemeClr val="bg1"/>
          </a:solidFill>
        </p:grpSpPr>
        <p:sp>
          <p:nvSpPr>
            <p:cNvPr id="50" name="Google Shape;29846;p79">
              <a:extLst>
                <a:ext uri="{FF2B5EF4-FFF2-40B4-BE49-F238E27FC236}">
                  <a16:creationId xmlns:a16="http://schemas.microsoft.com/office/drawing/2014/main" xmlns="" id="{9AF08E7E-81D3-CA86-88AA-55C8D84E067B}"/>
                </a:ext>
              </a:extLst>
            </p:cNvPr>
            <p:cNvSpPr/>
            <p:nvPr/>
          </p:nvSpPr>
          <p:spPr>
            <a:xfrm>
              <a:off x="3301772" y="3386084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9847;p79">
              <a:extLst>
                <a:ext uri="{FF2B5EF4-FFF2-40B4-BE49-F238E27FC236}">
                  <a16:creationId xmlns:a16="http://schemas.microsoft.com/office/drawing/2014/main" xmlns="" id="{34FD992D-3132-59C4-348D-BC1C9A4AC878}"/>
                </a:ext>
              </a:extLst>
            </p:cNvPr>
            <p:cNvSpPr/>
            <p:nvPr/>
          </p:nvSpPr>
          <p:spPr>
            <a:xfrm>
              <a:off x="3301772" y="3410339"/>
              <a:ext cx="131904" cy="11395"/>
            </a:xfrm>
            <a:custGeom>
              <a:avLst/>
              <a:gdLst/>
              <a:ahLst/>
              <a:cxnLst/>
              <a:rect l="l" t="t" r="r" b="b"/>
              <a:pathLst>
                <a:path w="414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86"/>
                    <a:pt x="95" y="358"/>
                    <a:pt x="179" y="358"/>
                  </a:cubicBezTo>
                  <a:lnTo>
                    <a:pt x="3965" y="358"/>
                  </a:lnTo>
                  <a:cubicBezTo>
                    <a:pt x="4048" y="358"/>
                    <a:pt x="4144" y="286"/>
                    <a:pt x="4144" y="179"/>
                  </a:cubicBezTo>
                  <a:cubicBezTo>
                    <a:pt x="4144" y="72"/>
                    <a:pt x="4072" y="0"/>
                    <a:pt x="3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9848;p79">
              <a:extLst>
                <a:ext uri="{FF2B5EF4-FFF2-40B4-BE49-F238E27FC236}">
                  <a16:creationId xmlns:a16="http://schemas.microsoft.com/office/drawing/2014/main" xmlns="" id="{DF493339-0863-4519-CD94-B27E87DE616B}"/>
                </a:ext>
              </a:extLst>
            </p:cNvPr>
            <p:cNvSpPr/>
            <p:nvPr/>
          </p:nvSpPr>
          <p:spPr>
            <a:xfrm>
              <a:off x="3301772" y="3484980"/>
              <a:ext cx="71649" cy="11427"/>
            </a:xfrm>
            <a:custGeom>
              <a:avLst/>
              <a:gdLst/>
              <a:ahLst/>
              <a:cxnLst/>
              <a:rect l="l" t="t" r="r" b="b"/>
              <a:pathLst>
                <a:path w="2251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7"/>
                    <a:pt x="2250" y="180"/>
                  </a:cubicBezTo>
                  <a:cubicBezTo>
                    <a:pt x="2250" y="96"/>
                    <a:pt x="2179" y="1"/>
                    <a:pt x="2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9849;p79">
              <a:extLst>
                <a:ext uri="{FF2B5EF4-FFF2-40B4-BE49-F238E27FC236}">
                  <a16:creationId xmlns:a16="http://schemas.microsoft.com/office/drawing/2014/main" xmlns="" id="{46A048B8-7C3D-7770-52A4-C0846C0E0999}"/>
                </a:ext>
              </a:extLst>
            </p:cNvPr>
            <p:cNvSpPr/>
            <p:nvPr/>
          </p:nvSpPr>
          <p:spPr>
            <a:xfrm>
              <a:off x="3301772" y="3509234"/>
              <a:ext cx="130758" cy="11427"/>
            </a:xfrm>
            <a:custGeom>
              <a:avLst/>
              <a:gdLst/>
              <a:ahLst/>
              <a:cxnLst/>
              <a:rect l="l" t="t" r="r" b="b"/>
              <a:pathLst>
                <a:path w="4108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3929" y="358"/>
                  </a:lnTo>
                  <a:cubicBezTo>
                    <a:pt x="4024" y="358"/>
                    <a:pt x="4108" y="287"/>
                    <a:pt x="4108" y="180"/>
                  </a:cubicBezTo>
                  <a:cubicBezTo>
                    <a:pt x="4108" y="84"/>
                    <a:pt x="4036" y="1"/>
                    <a:pt x="3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9850;p79">
              <a:extLst>
                <a:ext uri="{FF2B5EF4-FFF2-40B4-BE49-F238E27FC236}">
                  <a16:creationId xmlns:a16="http://schemas.microsoft.com/office/drawing/2014/main" xmlns="" id="{1CEDC5D4-2D87-683E-255E-FB645D698F4A}"/>
                </a:ext>
              </a:extLst>
            </p:cNvPr>
            <p:cNvSpPr/>
            <p:nvPr/>
          </p:nvSpPr>
          <p:spPr>
            <a:xfrm>
              <a:off x="3301772" y="3584671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9851;p79">
              <a:extLst>
                <a:ext uri="{FF2B5EF4-FFF2-40B4-BE49-F238E27FC236}">
                  <a16:creationId xmlns:a16="http://schemas.microsoft.com/office/drawing/2014/main" xmlns="" id="{FC7CFA38-AC4D-DA26-3D0B-B0AC60DB5093}"/>
                </a:ext>
              </a:extLst>
            </p:cNvPr>
            <p:cNvSpPr/>
            <p:nvPr/>
          </p:nvSpPr>
          <p:spPr>
            <a:xfrm>
              <a:off x="3301772" y="3609308"/>
              <a:ext cx="129994" cy="11395"/>
            </a:xfrm>
            <a:custGeom>
              <a:avLst/>
              <a:gdLst/>
              <a:ahLst/>
              <a:cxnLst/>
              <a:rect l="l" t="t" r="r" b="b"/>
              <a:pathLst>
                <a:path w="408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62"/>
                    <a:pt x="83" y="357"/>
                    <a:pt x="179" y="357"/>
                  </a:cubicBezTo>
                  <a:lnTo>
                    <a:pt x="3905" y="357"/>
                  </a:lnTo>
                  <a:cubicBezTo>
                    <a:pt x="3989" y="357"/>
                    <a:pt x="4084" y="286"/>
                    <a:pt x="4084" y="179"/>
                  </a:cubicBezTo>
                  <a:cubicBezTo>
                    <a:pt x="4084" y="72"/>
                    <a:pt x="3989" y="0"/>
                    <a:pt x="3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9852;p79">
              <a:extLst>
                <a:ext uri="{FF2B5EF4-FFF2-40B4-BE49-F238E27FC236}">
                  <a16:creationId xmlns:a16="http://schemas.microsoft.com/office/drawing/2014/main" xmlns="" id="{31FAFB82-40CD-C27F-AFE5-1F6BDDEA8932}"/>
                </a:ext>
              </a:extLst>
            </p:cNvPr>
            <p:cNvSpPr/>
            <p:nvPr/>
          </p:nvSpPr>
          <p:spPr>
            <a:xfrm>
              <a:off x="3214972" y="3458466"/>
              <a:ext cx="346406" cy="248274"/>
            </a:xfrm>
            <a:custGeom>
              <a:avLst/>
              <a:gdLst/>
              <a:ahLst/>
              <a:cxnLst/>
              <a:rect l="l" t="t" r="r" b="b"/>
              <a:pathLst>
                <a:path w="10883" h="7800" extrusionOk="0">
                  <a:moveTo>
                    <a:pt x="8466" y="1417"/>
                  </a:moveTo>
                  <a:cubicBezTo>
                    <a:pt x="9109" y="1417"/>
                    <a:pt x="9657" y="1953"/>
                    <a:pt x="9657" y="2608"/>
                  </a:cubicBezTo>
                  <a:lnTo>
                    <a:pt x="9657" y="2894"/>
                  </a:lnTo>
                  <a:lnTo>
                    <a:pt x="9585" y="2894"/>
                  </a:lnTo>
                  <a:cubicBezTo>
                    <a:pt x="9216" y="2799"/>
                    <a:pt x="9097" y="2322"/>
                    <a:pt x="9097" y="2322"/>
                  </a:cubicBezTo>
                  <a:cubicBezTo>
                    <a:pt x="9085" y="2263"/>
                    <a:pt x="9037" y="2203"/>
                    <a:pt x="8966" y="2191"/>
                  </a:cubicBezTo>
                  <a:cubicBezTo>
                    <a:pt x="8956" y="2189"/>
                    <a:pt x="8946" y="2188"/>
                    <a:pt x="8935" y="2188"/>
                  </a:cubicBezTo>
                  <a:cubicBezTo>
                    <a:pt x="8883" y="2188"/>
                    <a:pt x="8827" y="2213"/>
                    <a:pt x="8787" y="2263"/>
                  </a:cubicBezTo>
                  <a:cubicBezTo>
                    <a:pt x="8335" y="2894"/>
                    <a:pt x="7347" y="2894"/>
                    <a:pt x="7323" y="2894"/>
                  </a:cubicBezTo>
                  <a:lnTo>
                    <a:pt x="7204" y="2894"/>
                  </a:lnTo>
                  <a:lnTo>
                    <a:pt x="7156" y="2608"/>
                  </a:lnTo>
                  <a:cubicBezTo>
                    <a:pt x="7156" y="1953"/>
                    <a:pt x="7692" y="1417"/>
                    <a:pt x="8347" y="1417"/>
                  </a:cubicBezTo>
                  <a:close/>
                  <a:moveTo>
                    <a:pt x="9692" y="3299"/>
                  </a:moveTo>
                  <a:cubicBezTo>
                    <a:pt x="9811" y="3322"/>
                    <a:pt x="9919" y="3430"/>
                    <a:pt x="9919" y="3549"/>
                  </a:cubicBezTo>
                  <a:cubicBezTo>
                    <a:pt x="9919" y="3680"/>
                    <a:pt x="9835" y="3787"/>
                    <a:pt x="9692" y="3799"/>
                  </a:cubicBezTo>
                  <a:lnTo>
                    <a:pt x="9692" y="3299"/>
                  </a:lnTo>
                  <a:close/>
                  <a:moveTo>
                    <a:pt x="7132" y="3299"/>
                  </a:moveTo>
                  <a:lnTo>
                    <a:pt x="7132" y="3811"/>
                  </a:lnTo>
                  <a:cubicBezTo>
                    <a:pt x="7001" y="3799"/>
                    <a:pt x="6918" y="3680"/>
                    <a:pt x="6918" y="3561"/>
                  </a:cubicBezTo>
                  <a:cubicBezTo>
                    <a:pt x="6894" y="3418"/>
                    <a:pt x="7001" y="3310"/>
                    <a:pt x="7132" y="3299"/>
                  </a:cubicBezTo>
                  <a:close/>
                  <a:moveTo>
                    <a:pt x="8835" y="2608"/>
                  </a:moveTo>
                  <a:cubicBezTo>
                    <a:pt x="8918" y="2787"/>
                    <a:pt x="9085" y="3013"/>
                    <a:pt x="9335" y="3120"/>
                  </a:cubicBezTo>
                  <a:lnTo>
                    <a:pt x="9335" y="3846"/>
                  </a:lnTo>
                  <a:cubicBezTo>
                    <a:pt x="9359" y="4287"/>
                    <a:pt x="8978" y="4668"/>
                    <a:pt x="8525" y="4668"/>
                  </a:cubicBezTo>
                  <a:lnTo>
                    <a:pt x="8299" y="4668"/>
                  </a:lnTo>
                  <a:cubicBezTo>
                    <a:pt x="7835" y="4668"/>
                    <a:pt x="7466" y="4287"/>
                    <a:pt x="7466" y="3834"/>
                  </a:cubicBezTo>
                  <a:lnTo>
                    <a:pt x="7466" y="3144"/>
                  </a:lnTo>
                  <a:cubicBezTo>
                    <a:pt x="7763" y="3120"/>
                    <a:pt x="8383" y="3013"/>
                    <a:pt x="8835" y="2608"/>
                  </a:cubicBezTo>
                  <a:close/>
                  <a:moveTo>
                    <a:pt x="8728" y="4989"/>
                  </a:moveTo>
                  <a:lnTo>
                    <a:pt x="8728" y="5215"/>
                  </a:lnTo>
                  <a:lnTo>
                    <a:pt x="8728" y="5227"/>
                  </a:lnTo>
                  <a:lnTo>
                    <a:pt x="8406" y="5573"/>
                  </a:lnTo>
                  <a:lnTo>
                    <a:pt x="8085" y="5251"/>
                  </a:lnTo>
                  <a:lnTo>
                    <a:pt x="8085" y="4989"/>
                  </a:lnTo>
                  <a:cubicBezTo>
                    <a:pt x="8168" y="5001"/>
                    <a:pt x="8240" y="5001"/>
                    <a:pt x="8299" y="5001"/>
                  </a:cubicBezTo>
                  <a:lnTo>
                    <a:pt x="8514" y="5001"/>
                  </a:lnTo>
                  <a:cubicBezTo>
                    <a:pt x="8597" y="5001"/>
                    <a:pt x="8668" y="5001"/>
                    <a:pt x="8728" y="4989"/>
                  </a:cubicBezTo>
                  <a:close/>
                  <a:moveTo>
                    <a:pt x="6573" y="3477"/>
                  </a:moveTo>
                  <a:lnTo>
                    <a:pt x="6573" y="3549"/>
                  </a:lnTo>
                  <a:cubicBezTo>
                    <a:pt x="6573" y="3870"/>
                    <a:pt x="6835" y="4156"/>
                    <a:pt x="7180" y="4156"/>
                  </a:cubicBezTo>
                  <a:cubicBezTo>
                    <a:pt x="7275" y="4465"/>
                    <a:pt x="7478" y="4727"/>
                    <a:pt x="7752" y="4870"/>
                  </a:cubicBezTo>
                  <a:lnTo>
                    <a:pt x="7752" y="5096"/>
                  </a:lnTo>
                  <a:lnTo>
                    <a:pt x="6716" y="5501"/>
                  </a:lnTo>
                  <a:cubicBezTo>
                    <a:pt x="6656" y="5513"/>
                    <a:pt x="6597" y="5537"/>
                    <a:pt x="6525" y="5585"/>
                  </a:cubicBezTo>
                  <a:lnTo>
                    <a:pt x="370" y="5585"/>
                  </a:lnTo>
                  <a:lnTo>
                    <a:pt x="370" y="3477"/>
                  </a:lnTo>
                  <a:close/>
                  <a:moveTo>
                    <a:pt x="179" y="1"/>
                  </a:moveTo>
                  <a:cubicBezTo>
                    <a:pt x="96" y="1"/>
                    <a:pt x="1" y="84"/>
                    <a:pt x="1" y="179"/>
                  </a:cubicBezTo>
                  <a:lnTo>
                    <a:pt x="1" y="2644"/>
                  </a:lnTo>
                  <a:cubicBezTo>
                    <a:pt x="1" y="2727"/>
                    <a:pt x="84" y="2822"/>
                    <a:pt x="179" y="2822"/>
                  </a:cubicBezTo>
                  <a:lnTo>
                    <a:pt x="6811" y="2822"/>
                  </a:lnTo>
                  <a:lnTo>
                    <a:pt x="6811" y="3072"/>
                  </a:lnTo>
                  <a:cubicBezTo>
                    <a:pt x="6775" y="3084"/>
                    <a:pt x="6751" y="3120"/>
                    <a:pt x="6728" y="3144"/>
                  </a:cubicBezTo>
                  <a:lnTo>
                    <a:pt x="179" y="3144"/>
                  </a:lnTo>
                  <a:cubicBezTo>
                    <a:pt x="96" y="3144"/>
                    <a:pt x="1" y="3215"/>
                    <a:pt x="1" y="3322"/>
                  </a:cubicBezTo>
                  <a:lnTo>
                    <a:pt x="1" y="5775"/>
                  </a:lnTo>
                  <a:cubicBezTo>
                    <a:pt x="1" y="5870"/>
                    <a:pt x="84" y="5954"/>
                    <a:pt x="179" y="5954"/>
                  </a:cubicBezTo>
                  <a:lnTo>
                    <a:pt x="6156" y="5954"/>
                  </a:lnTo>
                  <a:cubicBezTo>
                    <a:pt x="6001" y="6156"/>
                    <a:pt x="5894" y="6418"/>
                    <a:pt x="5894" y="6775"/>
                  </a:cubicBezTo>
                  <a:lnTo>
                    <a:pt x="5894" y="7621"/>
                  </a:lnTo>
                  <a:cubicBezTo>
                    <a:pt x="5894" y="7716"/>
                    <a:pt x="5978" y="7799"/>
                    <a:pt x="6085" y="7799"/>
                  </a:cubicBezTo>
                  <a:lnTo>
                    <a:pt x="6728" y="7799"/>
                  </a:lnTo>
                  <a:cubicBezTo>
                    <a:pt x="6823" y="7799"/>
                    <a:pt x="6918" y="7728"/>
                    <a:pt x="6918" y="7621"/>
                  </a:cubicBezTo>
                  <a:cubicBezTo>
                    <a:pt x="6918" y="7537"/>
                    <a:pt x="6835" y="7442"/>
                    <a:pt x="6728" y="7442"/>
                  </a:cubicBezTo>
                  <a:lnTo>
                    <a:pt x="6251" y="7442"/>
                  </a:lnTo>
                  <a:lnTo>
                    <a:pt x="6251" y="6763"/>
                  </a:lnTo>
                  <a:cubicBezTo>
                    <a:pt x="6251" y="6049"/>
                    <a:pt x="6823" y="5835"/>
                    <a:pt x="6835" y="5835"/>
                  </a:cubicBezTo>
                  <a:lnTo>
                    <a:pt x="6847" y="5835"/>
                  </a:lnTo>
                  <a:lnTo>
                    <a:pt x="7787" y="5466"/>
                  </a:lnTo>
                  <a:lnTo>
                    <a:pt x="7799" y="5477"/>
                  </a:lnTo>
                  <a:lnTo>
                    <a:pt x="8299" y="5954"/>
                  </a:lnTo>
                  <a:cubicBezTo>
                    <a:pt x="8323" y="5989"/>
                    <a:pt x="8371" y="6001"/>
                    <a:pt x="8418" y="6001"/>
                  </a:cubicBezTo>
                  <a:cubicBezTo>
                    <a:pt x="8454" y="6001"/>
                    <a:pt x="8502" y="5989"/>
                    <a:pt x="8537" y="5942"/>
                  </a:cubicBezTo>
                  <a:lnTo>
                    <a:pt x="9014" y="5442"/>
                  </a:lnTo>
                  <a:lnTo>
                    <a:pt x="9942" y="5811"/>
                  </a:lnTo>
                  <a:lnTo>
                    <a:pt x="9966" y="5811"/>
                  </a:lnTo>
                  <a:cubicBezTo>
                    <a:pt x="9990" y="5823"/>
                    <a:pt x="10538" y="6013"/>
                    <a:pt x="10538" y="6728"/>
                  </a:cubicBezTo>
                  <a:lnTo>
                    <a:pt x="10538" y="7418"/>
                  </a:lnTo>
                  <a:lnTo>
                    <a:pt x="7263" y="7418"/>
                  </a:lnTo>
                  <a:cubicBezTo>
                    <a:pt x="7180" y="7418"/>
                    <a:pt x="7085" y="7490"/>
                    <a:pt x="7085" y="7597"/>
                  </a:cubicBezTo>
                  <a:cubicBezTo>
                    <a:pt x="7085" y="7680"/>
                    <a:pt x="7168" y="7775"/>
                    <a:pt x="7263" y="7775"/>
                  </a:cubicBezTo>
                  <a:lnTo>
                    <a:pt x="10704" y="7775"/>
                  </a:lnTo>
                  <a:cubicBezTo>
                    <a:pt x="10800" y="7775"/>
                    <a:pt x="10883" y="7704"/>
                    <a:pt x="10883" y="7597"/>
                  </a:cubicBezTo>
                  <a:lnTo>
                    <a:pt x="10883" y="6751"/>
                  </a:lnTo>
                  <a:cubicBezTo>
                    <a:pt x="10883" y="5977"/>
                    <a:pt x="10371" y="5585"/>
                    <a:pt x="10073" y="5477"/>
                  </a:cubicBezTo>
                  <a:lnTo>
                    <a:pt x="9073" y="5085"/>
                  </a:lnTo>
                  <a:lnTo>
                    <a:pt x="9073" y="4870"/>
                  </a:lnTo>
                  <a:cubicBezTo>
                    <a:pt x="9335" y="4727"/>
                    <a:pt x="9549" y="4465"/>
                    <a:pt x="9633" y="4156"/>
                  </a:cubicBezTo>
                  <a:cubicBezTo>
                    <a:pt x="9966" y="4156"/>
                    <a:pt x="10252" y="3894"/>
                    <a:pt x="10252" y="3549"/>
                  </a:cubicBezTo>
                  <a:cubicBezTo>
                    <a:pt x="10252" y="3358"/>
                    <a:pt x="10145" y="3180"/>
                    <a:pt x="9990" y="3060"/>
                  </a:cubicBezTo>
                  <a:lnTo>
                    <a:pt x="9990" y="2596"/>
                  </a:lnTo>
                  <a:cubicBezTo>
                    <a:pt x="9990" y="1751"/>
                    <a:pt x="9311" y="1060"/>
                    <a:pt x="8466" y="1060"/>
                  </a:cubicBezTo>
                  <a:lnTo>
                    <a:pt x="8347" y="1060"/>
                  </a:lnTo>
                  <a:cubicBezTo>
                    <a:pt x="8204" y="1060"/>
                    <a:pt x="8085" y="1072"/>
                    <a:pt x="7966" y="1108"/>
                  </a:cubicBezTo>
                  <a:lnTo>
                    <a:pt x="7966" y="179"/>
                  </a:lnTo>
                  <a:cubicBezTo>
                    <a:pt x="7966" y="96"/>
                    <a:pt x="7894" y="1"/>
                    <a:pt x="7787" y="1"/>
                  </a:cubicBezTo>
                  <a:lnTo>
                    <a:pt x="7287" y="1"/>
                  </a:lnTo>
                  <a:cubicBezTo>
                    <a:pt x="7192" y="1"/>
                    <a:pt x="7109" y="84"/>
                    <a:pt x="7109" y="179"/>
                  </a:cubicBezTo>
                  <a:cubicBezTo>
                    <a:pt x="7109" y="286"/>
                    <a:pt x="7180" y="358"/>
                    <a:pt x="7287" y="358"/>
                  </a:cubicBezTo>
                  <a:lnTo>
                    <a:pt x="7621" y="358"/>
                  </a:lnTo>
                  <a:lnTo>
                    <a:pt x="7621" y="1251"/>
                  </a:lnTo>
                  <a:cubicBezTo>
                    <a:pt x="7180" y="1489"/>
                    <a:pt x="6847" y="1941"/>
                    <a:pt x="6811" y="2477"/>
                  </a:cubicBezTo>
                  <a:lnTo>
                    <a:pt x="346" y="2477"/>
                  </a:lnTo>
                  <a:lnTo>
                    <a:pt x="346" y="358"/>
                  </a:lnTo>
                  <a:lnTo>
                    <a:pt x="6716" y="358"/>
                  </a:lnTo>
                  <a:cubicBezTo>
                    <a:pt x="6811" y="358"/>
                    <a:pt x="6894" y="286"/>
                    <a:pt x="6894" y="179"/>
                  </a:cubicBezTo>
                  <a:cubicBezTo>
                    <a:pt x="6894" y="96"/>
                    <a:pt x="6823" y="1"/>
                    <a:pt x="6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9853;p79">
              <a:extLst>
                <a:ext uri="{FF2B5EF4-FFF2-40B4-BE49-F238E27FC236}">
                  <a16:creationId xmlns:a16="http://schemas.microsoft.com/office/drawing/2014/main" xmlns="" id="{55FF57C2-2D5A-5C0F-AC40-EF8567B854BB}"/>
                </a:ext>
              </a:extLst>
            </p:cNvPr>
            <p:cNvSpPr/>
            <p:nvPr/>
          </p:nvSpPr>
          <p:spPr>
            <a:xfrm>
              <a:off x="3238462" y="3380005"/>
              <a:ext cx="49305" cy="47427"/>
            </a:xfrm>
            <a:custGeom>
              <a:avLst/>
              <a:gdLst/>
              <a:ahLst/>
              <a:cxnLst/>
              <a:rect l="l" t="t" r="r" b="b"/>
              <a:pathLst>
                <a:path w="1549" h="1490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311"/>
                  </a:lnTo>
                  <a:cubicBezTo>
                    <a:pt x="1" y="1394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8"/>
                    <a:pt x="1549" y="1311"/>
                  </a:cubicBezTo>
                  <a:lnTo>
                    <a:pt x="1549" y="1001"/>
                  </a:lnTo>
                  <a:cubicBezTo>
                    <a:pt x="1549" y="906"/>
                    <a:pt x="1477" y="811"/>
                    <a:pt x="1370" y="811"/>
                  </a:cubicBezTo>
                  <a:cubicBezTo>
                    <a:pt x="1275" y="811"/>
                    <a:pt x="1191" y="894"/>
                    <a:pt x="1191" y="1001"/>
                  </a:cubicBezTo>
                  <a:lnTo>
                    <a:pt x="1191" y="1132"/>
                  </a:lnTo>
                  <a:lnTo>
                    <a:pt x="334" y="1132"/>
                  </a:lnTo>
                  <a:lnTo>
                    <a:pt x="334" y="346"/>
                  </a:lnTo>
                  <a:lnTo>
                    <a:pt x="1037" y="346"/>
                  </a:lnTo>
                  <a:lnTo>
                    <a:pt x="1037" y="358"/>
                  </a:lnTo>
                  <a:cubicBezTo>
                    <a:pt x="1132" y="358"/>
                    <a:pt x="1215" y="287"/>
                    <a:pt x="1215" y="180"/>
                  </a:cubicBezTo>
                  <a:cubicBezTo>
                    <a:pt x="1215" y="84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9854;p79">
              <a:extLst>
                <a:ext uri="{FF2B5EF4-FFF2-40B4-BE49-F238E27FC236}">
                  <a16:creationId xmlns:a16="http://schemas.microsoft.com/office/drawing/2014/main" xmlns="" id="{AD3B8E0E-384B-A067-601A-8E25C544AA08}"/>
                </a:ext>
              </a:extLst>
            </p:cNvPr>
            <p:cNvSpPr/>
            <p:nvPr/>
          </p:nvSpPr>
          <p:spPr>
            <a:xfrm>
              <a:off x="3251353" y="3380482"/>
              <a:ext cx="43607" cy="34058"/>
            </a:xfrm>
            <a:custGeom>
              <a:avLst/>
              <a:gdLst/>
              <a:ahLst/>
              <a:cxnLst/>
              <a:rect l="l" t="t" r="r" b="b"/>
              <a:pathLst>
                <a:path w="1370" h="1070" extrusionOk="0">
                  <a:moveTo>
                    <a:pt x="1163" y="1"/>
                  </a:moveTo>
                  <a:cubicBezTo>
                    <a:pt x="1120" y="1"/>
                    <a:pt x="1078" y="16"/>
                    <a:pt x="1048" y="45"/>
                  </a:cubicBezTo>
                  <a:lnTo>
                    <a:pt x="489" y="653"/>
                  </a:lnTo>
                  <a:lnTo>
                    <a:pt x="310" y="462"/>
                  </a:lnTo>
                  <a:cubicBezTo>
                    <a:pt x="279" y="425"/>
                    <a:pt x="232" y="407"/>
                    <a:pt x="185" y="407"/>
                  </a:cubicBezTo>
                  <a:cubicBezTo>
                    <a:pt x="142" y="407"/>
                    <a:pt x="100" y="422"/>
                    <a:pt x="72" y="450"/>
                  </a:cubicBezTo>
                  <a:cubicBezTo>
                    <a:pt x="1" y="510"/>
                    <a:pt x="1" y="629"/>
                    <a:pt x="60" y="688"/>
                  </a:cubicBezTo>
                  <a:lnTo>
                    <a:pt x="358" y="1010"/>
                  </a:lnTo>
                  <a:cubicBezTo>
                    <a:pt x="382" y="1046"/>
                    <a:pt x="429" y="1069"/>
                    <a:pt x="477" y="1069"/>
                  </a:cubicBezTo>
                  <a:cubicBezTo>
                    <a:pt x="513" y="1069"/>
                    <a:pt x="560" y="1058"/>
                    <a:pt x="584" y="1010"/>
                  </a:cubicBezTo>
                  <a:lnTo>
                    <a:pt x="1286" y="272"/>
                  </a:lnTo>
                  <a:cubicBezTo>
                    <a:pt x="1370" y="224"/>
                    <a:pt x="1370" y="117"/>
                    <a:pt x="1286" y="45"/>
                  </a:cubicBezTo>
                  <a:cubicBezTo>
                    <a:pt x="1251" y="16"/>
                    <a:pt x="1206" y="1"/>
                    <a:pt x="1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9855;p79">
              <a:extLst>
                <a:ext uri="{FF2B5EF4-FFF2-40B4-BE49-F238E27FC236}">
                  <a16:creationId xmlns:a16="http://schemas.microsoft.com/office/drawing/2014/main" xmlns="" id="{E39CB1DF-166D-C815-59B8-9B6CCB9EE965}"/>
                </a:ext>
              </a:extLst>
            </p:cNvPr>
            <p:cNvSpPr/>
            <p:nvPr/>
          </p:nvSpPr>
          <p:spPr>
            <a:xfrm>
              <a:off x="3238462" y="3479314"/>
              <a:ext cx="49305" cy="47395"/>
            </a:xfrm>
            <a:custGeom>
              <a:avLst/>
              <a:gdLst/>
              <a:ahLst/>
              <a:cxnLst/>
              <a:rect l="l" t="t" r="r" b="b"/>
              <a:pathLst>
                <a:path w="1549" h="1489" extrusionOk="0">
                  <a:moveTo>
                    <a:pt x="179" y="0"/>
                  </a:moveTo>
                  <a:cubicBezTo>
                    <a:pt x="84" y="0"/>
                    <a:pt x="1" y="84"/>
                    <a:pt x="1" y="179"/>
                  </a:cubicBezTo>
                  <a:lnTo>
                    <a:pt x="1" y="1310"/>
                  </a:lnTo>
                  <a:cubicBezTo>
                    <a:pt x="1" y="1405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7"/>
                    <a:pt x="1549" y="1310"/>
                  </a:cubicBezTo>
                  <a:lnTo>
                    <a:pt x="1549" y="1001"/>
                  </a:lnTo>
                  <a:cubicBezTo>
                    <a:pt x="1549" y="917"/>
                    <a:pt x="1477" y="822"/>
                    <a:pt x="1370" y="822"/>
                  </a:cubicBezTo>
                  <a:cubicBezTo>
                    <a:pt x="1275" y="822"/>
                    <a:pt x="1191" y="893"/>
                    <a:pt x="1191" y="1001"/>
                  </a:cubicBezTo>
                  <a:lnTo>
                    <a:pt x="1191" y="1131"/>
                  </a:lnTo>
                  <a:lnTo>
                    <a:pt x="334" y="1131"/>
                  </a:lnTo>
                  <a:lnTo>
                    <a:pt x="334" y="346"/>
                  </a:lnTo>
                  <a:lnTo>
                    <a:pt x="1037" y="358"/>
                  </a:lnTo>
                  <a:cubicBezTo>
                    <a:pt x="1132" y="358"/>
                    <a:pt x="1215" y="286"/>
                    <a:pt x="1215" y="179"/>
                  </a:cubicBezTo>
                  <a:cubicBezTo>
                    <a:pt x="1215" y="96"/>
                    <a:pt x="1144" y="0"/>
                    <a:pt x="10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9856;p79">
              <a:extLst>
                <a:ext uri="{FF2B5EF4-FFF2-40B4-BE49-F238E27FC236}">
                  <a16:creationId xmlns:a16="http://schemas.microsoft.com/office/drawing/2014/main" xmlns="" id="{6E14846C-7CE7-C75B-56AA-BCB245300524}"/>
                </a:ext>
              </a:extLst>
            </p:cNvPr>
            <p:cNvSpPr/>
            <p:nvPr/>
          </p:nvSpPr>
          <p:spPr>
            <a:xfrm>
              <a:off x="3251353" y="3479792"/>
              <a:ext cx="43607" cy="34408"/>
            </a:xfrm>
            <a:custGeom>
              <a:avLst/>
              <a:gdLst/>
              <a:ahLst/>
              <a:cxnLst/>
              <a:rect l="l" t="t" r="r" b="b"/>
              <a:pathLst>
                <a:path w="1370" h="1081" extrusionOk="0">
                  <a:moveTo>
                    <a:pt x="1163" y="0"/>
                  </a:moveTo>
                  <a:cubicBezTo>
                    <a:pt x="1120" y="0"/>
                    <a:pt x="1078" y="15"/>
                    <a:pt x="1048" y="45"/>
                  </a:cubicBezTo>
                  <a:lnTo>
                    <a:pt x="489" y="664"/>
                  </a:lnTo>
                  <a:lnTo>
                    <a:pt x="310" y="462"/>
                  </a:lnTo>
                  <a:cubicBezTo>
                    <a:pt x="279" y="424"/>
                    <a:pt x="232" y="406"/>
                    <a:pt x="185" y="406"/>
                  </a:cubicBezTo>
                  <a:cubicBezTo>
                    <a:pt x="142" y="406"/>
                    <a:pt x="100" y="421"/>
                    <a:pt x="72" y="450"/>
                  </a:cubicBezTo>
                  <a:cubicBezTo>
                    <a:pt x="1" y="509"/>
                    <a:pt x="1" y="628"/>
                    <a:pt x="60" y="688"/>
                  </a:cubicBezTo>
                  <a:lnTo>
                    <a:pt x="358" y="1021"/>
                  </a:lnTo>
                  <a:cubicBezTo>
                    <a:pt x="382" y="1045"/>
                    <a:pt x="429" y="1081"/>
                    <a:pt x="477" y="1081"/>
                  </a:cubicBezTo>
                  <a:cubicBezTo>
                    <a:pt x="513" y="1081"/>
                    <a:pt x="560" y="1057"/>
                    <a:pt x="584" y="1021"/>
                  </a:cubicBezTo>
                  <a:lnTo>
                    <a:pt x="1286" y="271"/>
                  </a:lnTo>
                  <a:cubicBezTo>
                    <a:pt x="1370" y="212"/>
                    <a:pt x="1370" y="104"/>
                    <a:pt x="1286" y="45"/>
                  </a:cubicBezTo>
                  <a:cubicBezTo>
                    <a:pt x="1251" y="15"/>
                    <a:pt x="1206" y="0"/>
                    <a:pt x="1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9857;p79">
              <a:extLst>
                <a:ext uri="{FF2B5EF4-FFF2-40B4-BE49-F238E27FC236}">
                  <a16:creationId xmlns:a16="http://schemas.microsoft.com/office/drawing/2014/main" xmlns="" id="{1EEB1220-C348-904C-9408-0F577ED6629E}"/>
                </a:ext>
              </a:extLst>
            </p:cNvPr>
            <p:cNvSpPr/>
            <p:nvPr/>
          </p:nvSpPr>
          <p:spPr>
            <a:xfrm>
              <a:off x="3238462" y="3578210"/>
              <a:ext cx="49305" cy="47809"/>
            </a:xfrm>
            <a:custGeom>
              <a:avLst/>
              <a:gdLst/>
              <a:ahLst/>
              <a:cxnLst/>
              <a:rect l="l" t="t" r="r" b="b"/>
              <a:pathLst>
                <a:path w="1549" h="1502" extrusionOk="0">
                  <a:moveTo>
                    <a:pt x="179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1323"/>
                  </a:lnTo>
                  <a:cubicBezTo>
                    <a:pt x="1" y="1406"/>
                    <a:pt x="72" y="1501"/>
                    <a:pt x="179" y="1501"/>
                  </a:cubicBezTo>
                  <a:lnTo>
                    <a:pt x="1370" y="1501"/>
                  </a:lnTo>
                  <a:cubicBezTo>
                    <a:pt x="1453" y="1501"/>
                    <a:pt x="1549" y="1418"/>
                    <a:pt x="1549" y="1323"/>
                  </a:cubicBezTo>
                  <a:lnTo>
                    <a:pt x="1549" y="1001"/>
                  </a:lnTo>
                  <a:cubicBezTo>
                    <a:pt x="1537" y="930"/>
                    <a:pt x="1453" y="858"/>
                    <a:pt x="1370" y="858"/>
                  </a:cubicBezTo>
                  <a:cubicBezTo>
                    <a:pt x="1275" y="858"/>
                    <a:pt x="1191" y="930"/>
                    <a:pt x="1191" y="1037"/>
                  </a:cubicBezTo>
                  <a:lnTo>
                    <a:pt x="1191" y="1168"/>
                  </a:lnTo>
                  <a:lnTo>
                    <a:pt x="334" y="1168"/>
                  </a:lnTo>
                  <a:lnTo>
                    <a:pt x="334" y="370"/>
                  </a:lnTo>
                  <a:lnTo>
                    <a:pt x="1037" y="370"/>
                  </a:lnTo>
                  <a:cubicBezTo>
                    <a:pt x="1132" y="370"/>
                    <a:pt x="1215" y="287"/>
                    <a:pt x="1215" y="191"/>
                  </a:cubicBezTo>
                  <a:cubicBezTo>
                    <a:pt x="1215" y="96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9858;p79">
              <a:extLst>
                <a:ext uri="{FF2B5EF4-FFF2-40B4-BE49-F238E27FC236}">
                  <a16:creationId xmlns:a16="http://schemas.microsoft.com/office/drawing/2014/main" xmlns="" id="{C39BE353-8615-9DD1-52DD-597276277345}"/>
                </a:ext>
              </a:extLst>
            </p:cNvPr>
            <p:cNvSpPr/>
            <p:nvPr/>
          </p:nvSpPr>
          <p:spPr>
            <a:xfrm>
              <a:off x="3251353" y="3579133"/>
              <a:ext cx="42843" cy="34376"/>
            </a:xfrm>
            <a:custGeom>
              <a:avLst/>
              <a:gdLst/>
              <a:ahLst/>
              <a:cxnLst/>
              <a:rect l="l" t="t" r="r" b="b"/>
              <a:pathLst>
                <a:path w="1346" h="1080" extrusionOk="0">
                  <a:moveTo>
                    <a:pt x="1169" y="0"/>
                  </a:moveTo>
                  <a:cubicBezTo>
                    <a:pt x="1124" y="0"/>
                    <a:pt x="1079" y="18"/>
                    <a:pt x="1048" y="55"/>
                  </a:cubicBezTo>
                  <a:lnTo>
                    <a:pt x="489" y="662"/>
                  </a:lnTo>
                  <a:lnTo>
                    <a:pt x="310" y="472"/>
                  </a:lnTo>
                  <a:cubicBezTo>
                    <a:pt x="279" y="435"/>
                    <a:pt x="232" y="417"/>
                    <a:pt x="185" y="417"/>
                  </a:cubicBezTo>
                  <a:cubicBezTo>
                    <a:pt x="142" y="417"/>
                    <a:pt x="100" y="432"/>
                    <a:pt x="72" y="460"/>
                  </a:cubicBezTo>
                  <a:cubicBezTo>
                    <a:pt x="1" y="520"/>
                    <a:pt x="1" y="639"/>
                    <a:pt x="60" y="698"/>
                  </a:cubicBezTo>
                  <a:lnTo>
                    <a:pt x="358" y="1020"/>
                  </a:lnTo>
                  <a:cubicBezTo>
                    <a:pt x="382" y="1055"/>
                    <a:pt x="429" y="1079"/>
                    <a:pt x="477" y="1079"/>
                  </a:cubicBezTo>
                  <a:cubicBezTo>
                    <a:pt x="513" y="1079"/>
                    <a:pt x="560" y="1067"/>
                    <a:pt x="584" y="1020"/>
                  </a:cubicBezTo>
                  <a:lnTo>
                    <a:pt x="1286" y="281"/>
                  </a:lnTo>
                  <a:cubicBezTo>
                    <a:pt x="1346" y="198"/>
                    <a:pt x="1346" y="103"/>
                    <a:pt x="1286" y="43"/>
                  </a:cubicBezTo>
                  <a:cubicBezTo>
                    <a:pt x="1252" y="15"/>
                    <a:pt x="1210" y="0"/>
                    <a:pt x="1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9859;p79">
              <a:extLst>
                <a:ext uri="{FF2B5EF4-FFF2-40B4-BE49-F238E27FC236}">
                  <a16:creationId xmlns:a16="http://schemas.microsoft.com/office/drawing/2014/main" xmlns="" id="{8CD54702-F0D6-DB00-FC56-C7198F0C8860}"/>
                </a:ext>
              </a:extLst>
            </p:cNvPr>
            <p:cNvSpPr/>
            <p:nvPr/>
          </p:nvSpPr>
          <p:spPr>
            <a:xfrm>
              <a:off x="3215736" y="3359188"/>
              <a:ext cx="253558" cy="89442"/>
            </a:xfrm>
            <a:custGeom>
              <a:avLst/>
              <a:gdLst/>
              <a:ahLst/>
              <a:cxnLst/>
              <a:rect l="l" t="t" r="r" b="b"/>
              <a:pathLst>
                <a:path w="7966" h="2810" extrusionOk="0">
                  <a:moveTo>
                    <a:pt x="179" y="0"/>
                  </a:moveTo>
                  <a:cubicBezTo>
                    <a:pt x="84" y="0"/>
                    <a:pt x="0" y="72"/>
                    <a:pt x="0" y="179"/>
                  </a:cubicBezTo>
                  <a:lnTo>
                    <a:pt x="0" y="2631"/>
                  </a:lnTo>
                  <a:cubicBezTo>
                    <a:pt x="0" y="2739"/>
                    <a:pt x="72" y="2810"/>
                    <a:pt x="167" y="2810"/>
                  </a:cubicBezTo>
                  <a:lnTo>
                    <a:pt x="7787" y="2810"/>
                  </a:lnTo>
                  <a:cubicBezTo>
                    <a:pt x="7870" y="2810"/>
                    <a:pt x="7966" y="2739"/>
                    <a:pt x="7966" y="2631"/>
                  </a:cubicBezTo>
                  <a:lnTo>
                    <a:pt x="7966" y="179"/>
                  </a:lnTo>
                  <a:cubicBezTo>
                    <a:pt x="7966" y="83"/>
                    <a:pt x="7882" y="0"/>
                    <a:pt x="7787" y="0"/>
                  </a:cubicBezTo>
                  <a:lnTo>
                    <a:pt x="7275" y="0"/>
                  </a:lnTo>
                  <a:cubicBezTo>
                    <a:pt x="7192" y="0"/>
                    <a:pt x="7097" y="72"/>
                    <a:pt x="7097" y="179"/>
                  </a:cubicBezTo>
                  <a:cubicBezTo>
                    <a:pt x="7097" y="262"/>
                    <a:pt x="7168" y="357"/>
                    <a:pt x="7275" y="357"/>
                  </a:cubicBezTo>
                  <a:lnTo>
                    <a:pt x="7620" y="357"/>
                  </a:lnTo>
                  <a:lnTo>
                    <a:pt x="7620" y="2465"/>
                  </a:lnTo>
                  <a:lnTo>
                    <a:pt x="346" y="2465"/>
                  </a:lnTo>
                  <a:lnTo>
                    <a:pt x="346" y="357"/>
                  </a:lnTo>
                  <a:lnTo>
                    <a:pt x="6716" y="357"/>
                  </a:lnTo>
                  <a:cubicBezTo>
                    <a:pt x="6799" y="357"/>
                    <a:pt x="6894" y="286"/>
                    <a:pt x="6894" y="179"/>
                  </a:cubicBezTo>
                  <a:cubicBezTo>
                    <a:pt x="6894" y="83"/>
                    <a:pt x="6811" y="0"/>
                    <a:pt x="67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7334931" y="1757671"/>
            <a:ext cx="4067433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</a:t>
            </a:r>
            <a:r>
              <a:rPr lang="en-US" sz="1600" dirty="0"/>
              <a:t>IV </a:t>
            </a:r>
            <a:r>
              <a:rPr lang="ru-RU" sz="1600" dirty="0"/>
              <a:t>квартале 2022 года в апробации программного комплекса </a:t>
            </a:r>
            <a:r>
              <a:rPr lang="ru-RU" sz="1600" dirty="0" smtClean="0"/>
              <a:t>принимали </a:t>
            </a:r>
            <a:r>
              <a:rPr lang="ru-RU" sz="1600" dirty="0"/>
              <a:t>участие 16 </a:t>
            </a:r>
            <a:r>
              <a:rPr lang="ru-RU" sz="1600" dirty="0" smtClean="0"/>
              <a:t>регионов: Астраханская </a:t>
            </a:r>
            <a:r>
              <a:rPr lang="ru-RU" sz="1600" dirty="0"/>
              <a:t>область, Республика Башкортостан, Белгородская область, Иркутская область, Калининградская область, Камчатский край, Кабардино-Балкарская Республика, Краснодарский край, Новгородская область, Приморский край, Республика Хакасия, </a:t>
            </a:r>
            <a:endParaRPr lang="en-US" sz="1600" dirty="0" smtClean="0"/>
          </a:p>
          <a:p>
            <a:r>
              <a:rPr lang="ru-RU" sz="1600" dirty="0" smtClean="0"/>
              <a:t>г</a:t>
            </a:r>
            <a:r>
              <a:rPr lang="ru-RU" sz="1600" dirty="0"/>
              <a:t>. Севастополь, Тверская область, Хабаровский край, Челябинская область, Республика Северная </a:t>
            </a:r>
            <a:r>
              <a:rPr lang="ru-RU" sz="1600" dirty="0" smtClean="0"/>
              <a:t>Осетия-Алания 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(общее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число кандидатов в руководители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более 1000 чел.).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2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7BB1116-7B89-732B-9BCD-305755AB8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80" y="517"/>
            <a:ext cx="12192000" cy="6857999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9DF47892-2AFF-96AD-24E2-73EDD066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47" y="6389536"/>
            <a:ext cx="602381" cy="336142"/>
          </a:xfrm>
        </p:spPr>
        <p:txBody>
          <a:bodyPr vert="horz" lIns="91440" tIns="45720" rIns="91440" bIns="45720" rtlCol="0" anchor="ctr"/>
          <a:lstStyle/>
          <a:p>
            <a:fld id="{7A7D0BFA-31FF-4593-97A9-6BE861E8BE36}" type="slidenum">
              <a:rPr lang="ru-RU" sz="140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ru-RU" sz="1400" dirty="0">
              <a:solidFill>
                <a:prstClr val="white">
                  <a:lumMod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leva-ea\Downloads\Слайды к блоку 8 (от ГУП)-2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03" y="1335004"/>
            <a:ext cx="10368951" cy="583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986886-4C66-E6D3-1172-4D3D994A90FB}"/>
              </a:ext>
            </a:extLst>
          </p:cNvPr>
          <p:cNvSpPr/>
          <p:nvPr/>
        </p:nvSpPr>
        <p:spPr>
          <a:xfrm>
            <a:off x="604638" y="332865"/>
            <a:ext cx="11199812" cy="1206030"/>
          </a:xfrm>
          <a:prstGeom prst="rect">
            <a:avLst/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xmlns="" id="{AEDF6DD9-71CF-5C08-6F16-0F51CCAE045C}"/>
              </a:ext>
            </a:extLst>
          </p:cNvPr>
          <p:cNvSpPr/>
          <p:nvPr/>
        </p:nvSpPr>
        <p:spPr>
          <a:xfrm>
            <a:off x="-2498876" y="332326"/>
            <a:ext cx="4524780" cy="2486980"/>
          </a:xfrm>
          <a:prstGeom prst="parallelogram">
            <a:avLst>
              <a:gd name="adj" fmla="val 107813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xmlns="" id="{9638BCB1-1615-B516-BEC3-30BEF1E114DB}"/>
              </a:ext>
            </a:extLst>
          </p:cNvPr>
          <p:cNvSpPr/>
          <p:nvPr/>
        </p:nvSpPr>
        <p:spPr>
          <a:xfrm>
            <a:off x="9996072" y="-1626756"/>
            <a:ext cx="4944161" cy="3164493"/>
          </a:xfrm>
          <a:prstGeom prst="parallelogram">
            <a:avLst>
              <a:gd name="adj" fmla="val 98998"/>
            </a:avLst>
          </a:prstGeom>
          <a:gradFill flip="none" rotWithShape="1">
            <a:gsLst>
              <a:gs pos="32000">
                <a:srgbClr val="2A2F60"/>
              </a:gs>
              <a:gs pos="57000">
                <a:srgbClr val="193A85"/>
              </a:gs>
            </a:gsLst>
            <a:lin ang="0" scaled="1"/>
            <a:tileRect/>
          </a:gradFill>
          <a:ln>
            <a:noFill/>
          </a:ln>
          <a:effectLst>
            <a:outerShdw blurRad="114300" dist="38100" dir="60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D92DBD6-D7C2-B733-0777-25C0F0CB1B2B}"/>
              </a:ext>
            </a:extLst>
          </p:cNvPr>
          <p:cNvSpPr/>
          <p:nvPr/>
        </p:nvSpPr>
        <p:spPr>
          <a:xfrm>
            <a:off x="695021" y="674270"/>
            <a:ext cx="10722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 ПЕДАГОГА И НАСТАВНИКА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79698" y="4917052"/>
            <a:ext cx="1233577" cy="198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458" y="5175844"/>
            <a:ext cx="5193118" cy="170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012397" y="6323158"/>
            <a:ext cx="3018795" cy="465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10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2363</TotalTime>
  <Words>1025</Words>
  <Application>Microsoft Office PowerPoint</Application>
  <PresentationFormat>Произвольный</PresentationFormat>
  <Paragraphs>176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Calibri Light</vt:lpstr>
      <vt:lpstr>Golos Text Regular</vt:lpstr>
      <vt:lpstr>Arial Narrow</vt:lpstr>
      <vt:lpstr>Calibri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Алева-Герман Евгения</cp:lastModifiedBy>
  <cp:revision>200</cp:revision>
  <cp:lastPrinted>2023-08-14T08:02:12Z</cp:lastPrinted>
  <dcterms:created xsi:type="dcterms:W3CDTF">2023-01-17T13:35:31Z</dcterms:created>
  <dcterms:modified xsi:type="dcterms:W3CDTF">2023-08-14T14:41:51Z</dcterms:modified>
</cp:coreProperties>
</file>